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87" r:id="rId3"/>
    <p:sldMasterId id="2147483705" r:id="rId4"/>
    <p:sldMasterId id="2147483718" r:id="rId5"/>
  </p:sldMasterIdLst>
  <p:notesMasterIdLst>
    <p:notesMasterId r:id="rId8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715" r:id="rId13"/>
    <p:sldId id="263" r:id="rId14"/>
    <p:sldId id="1871" r:id="rId15"/>
    <p:sldId id="1870" r:id="rId16"/>
    <p:sldId id="698" r:id="rId17"/>
    <p:sldId id="659" r:id="rId18"/>
    <p:sldId id="1873" r:id="rId19"/>
    <p:sldId id="643" r:id="rId20"/>
    <p:sldId id="267" r:id="rId21"/>
    <p:sldId id="628" r:id="rId22"/>
    <p:sldId id="675" r:id="rId23"/>
    <p:sldId id="677" r:id="rId24"/>
    <p:sldId id="1854" r:id="rId25"/>
    <p:sldId id="1857" r:id="rId26"/>
    <p:sldId id="680" r:id="rId27"/>
    <p:sldId id="681" r:id="rId28"/>
    <p:sldId id="1859" r:id="rId29"/>
    <p:sldId id="682" r:id="rId30"/>
    <p:sldId id="683" r:id="rId31"/>
    <p:sldId id="689" r:id="rId32"/>
    <p:sldId id="1860" r:id="rId33"/>
    <p:sldId id="1858" r:id="rId34"/>
    <p:sldId id="626" r:id="rId35"/>
    <p:sldId id="687" r:id="rId36"/>
    <p:sldId id="688" r:id="rId37"/>
    <p:sldId id="697" r:id="rId38"/>
    <p:sldId id="1863" r:id="rId39"/>
    <p:sldId id="1864" r:id="rId40"/>
    <p:sldId id="711" r:id="rId41"/>
    <p:sldId id="1862" r:id="rId42"/>
    <p:sldId id="1876" r:id="rId43"/>
    <p:sldId id="1875" r:id="rId44"/>
    <p:sldId id="658" r:id="rId45"/>
    <p:sldId id="699" r:id="rId46"/>
    <p:sldId id="1874" r:id="rId47"/>
    <p:sldId id="700" r:id="rId48"/>
    <p:sldId id="701" r:id="rId49"/>
    <p:sldId id="1865" r:id="rId50"/>
    <p:sldId id="629" r:id="rId51"/>
    <p:sldId id="630" r:id="rId52"/>
    <p:sldId id="1877" r:id="rId53"/>
    <p:sldId id="298" r:id="rId54"/>
    <p:sldId id="299" r:id="rId55"/>
    <p:sldId id="662" r:id="rId56"/>
    <p:sldId id="301" r:id="rId57"/>
    <p:sldId id="664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1878" r:id="rId70"/>
    <p:sldId id="708" r:id="rId71"/>
    <p:sldId id="709" r:id="rId72"/>
    <p:sldId id="690" r:id="rId73"/>
    <p:sldId id="691" r:id="rId74"/>
    <p:sldId id="692" r:id="rId75"/>
    <p:sldId id="616" r:id="rId76"/>
    <p:sldId id="615" r:id="rId77"/>
    <p:sldId id="696" r:id="rId78"/>
    <p:sldId id="620" r:id="rId79"/>
    <p:sldId id="617" r:id="rId80"/>
    <p:sldId id="694" r:id="rId81"/>
    <p:sldId id="619" r:id="rId82"/>
    <p:sldId id="632" r:id="rId83"/>
    <p:sldId id="1880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9DFE5-C8C9-4B43-AE1A-4B0021C0C870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974457-8F49-443D-9715-5FA027B61E1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+mn-lt"/>
            </a:rPr>
            <a:t>SPELLATHON</a:t>
          </a:r>
          <a:endParaRPr lang="en-US" dirty="0">
            <a:solidFill>
              <a:schemeClr val="tx1"/>
            </a:solidFill>
          </a:endParaRPr>
        </a:p>
      </dgm:t>
    </dgm:pt>
    <dgm:pt modelId="{EC6FD55A-C680-4FEC-8A3B-930CCF17DE67}" type="parTrans" cxnId="{23B2DF13-C657-4651-B20D-932C35ED22D2}">
      <dgm:prSet/>
      <dgm:spPr/>
      <dgm:t>
        <a:bodyPr/>
        <a:lstStyle/>
        <a:p>
          <a:endParaRPr lang="en-US"/>
        </a:p>
      </dgm:t>
    </dgm:pt>
    <dgm:pt modelId="{C4243DFE-27B7-4A1D-B3C8-E689E4A29ECF}" type="sibTrans" cxnId="{23B2DF13-C657-4651-B20D-932C35ED22D2}">
      <dgm:prSet/>
      <dgm:spPr/>
      <dgm:t>
        <a:bodyPr/>
        <a:lstStyle/>
        <a:p>
          <a:endParaRPr lang="en-US"/>
        </a:p>
      </dgm:t>
    </dgm:pt>
    <dgm:pt modelId="{6521B55C-5B32-42D9-AC03-7AF7F506BC9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OLYMPIAD</a:t>
          </a:r>
        </a:p>
      </dgm:t>
    </dgm:pt>
    <dgm:pt modelId="{6D876566-E8F1-44BE-B33B-E88A3B4D5BD0}" type="parTrans" cxnId="{8B55E09C-7E5E-4D6F-81B8-BD8B27B0165E}">
      <dgm:prSet/>
      <dgm:spPr/>
      <dgm:t>
        <a:bodyPr/>
        <a:lstStyle/>
        <a:p>
          <a:endParaRPr lang="en-US"/>
        </a:p>
      </dgm:t>
    </dgm:pt>
    <dgm:pt modelId="{E74732C9-BD3F-4D30-9EB0-B1A75132F5B7}" type="sibTrans" cxnId="{8B55E09C-7E5E-4D6F-81B8-BD8B27B0165E}">
      <dgm:prSet/>
      <dgm:spPr/>
      <dgm:t>
        <a:bodyPr/>
        <a:lstStyle/>
        <a:p>
          <a:endParaRPr lang="en-US"/>
        </a:p>
      </dgm:t>
    </dgm:pt>
    <dgm:pt modelId="{8EFE24D2-1173-4E69-AE73-87D33DF90406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STORY TELLING</a:t>
          </a:r>
        </a:p>
      </dgm:t>
    </dgm:pt>
    <dgm:pt modelId="{B8A0B6E9-A0C5-446F-89DE-41731E366CC2}" type="parTrans" cxnId="{FF18A60B-91EF-443E-812C-1209D97FB656}">
      <dgm:prSet/>
      <dgm:spPr/>
      <dgm:t>
        <a:bodyPr/>
        <a:lstStyle/>
        <a:p>
          <a:endParaRPr lang="en-US"/>
        </a:p>
      </dgm:t>
    </dgm:pt>
    <dgm:pt modelId="{DB90ED31-D827-41C4-BD25-65DCCC9C96AC}" type="sibTrans" cxnId="{FF18A60B-91EF-443E-812C-1209D97FB656}">
      <dgm:prSet/>
      <dgm:spPr/>
      <dgm:t>
        <a:bodyPr/>
        <a:lstStyle/>
        <a:p>
          <a:endParaRPr lang="en-US"/>
        </a:p>
      </dgm:t>
    </dgm:pt>
    <dgm:pt modelId="{809E5889-D29D-439C-A6F4-12A0C25C7BEF}">
      <dgm:prSet phldrT="[Text]"/>
      <dgm:spPr>
        <a:solidFill>
          <a:srgbClr val="99DFA5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CUE MATHS</a:t>
          </a:r>
        </a:p>
      </dgm:t>
    </dgm:pt>
    <dgm:pt modelId="{5144AE7E-0324-447B-8795-8264C5F4287F}" type="parTrans" cxnId="{3717DE4D-8FDD-4EBE-A2FC-116C29F348E2}">
      <dgm:prSet/>
      <dgm:spPr/>
      <dgm:t>
        <a:bodyPr/>
        <a:lstStyle/>
        <a:p>
          <a:endParaRPr lang="en-US"/>
        </a:p>
      </dgm:t>
    </dgm:pt>
    <dgm:pt modelId="{49268BC2-1C6F-49BA-B9B3-7287EBAD4250}" type="sibTrans" cxnId="{3717DE4D-8FDD-4EBE-A2FC-116C29F348E2}">
      <dgm:prSet/>
      <dgm:spPr/>
      <dgm:t>
        <a:bodyPr/>
        <a:lstStyle/>
        <a:p>
          <a:endParaRPr lang="en-US"/>
        </a:p>
      </dgm:t>
    </dgm:pt>
    <dgm:pt modelId="{04E0A0CE-7DA3-46EB-8AB1-0F033237E75E}">
      <dgm:prSet phldrT="[Text]"/>
      <dgm:spPr>
        <a:solidFill>
          <a:srgbClr val="CCFF33"/>
        </a:solidFill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CODING</a:t>
          </a:r>
        </a:p>
      </dgm:t>
    </dgm:pt>
    <dgm:pt modelId="{D743FEAA-B2F2-4BE2-A677-35F502A853D0}" type="parTrans" cxnId="{FC42D3B8-57FB-4E6C-860A-93E4C7041A63}">
      <dgm:prSet/>
      <dgm:spPr/>
      <dgm:t>
        <a:bodyPr/>
        <a:lstStyle/>
        <a:p>
          <a:endParaRPr lang="en-US"/>
        </a:p>
      </dgm:t>
    </dgm:pt>
    <dgm:pt modelId="{DF37DCF3-1574-4693-B7CB-A1D6499DBEF0}" type="sibTrans" cxnId="{FC42D3B8-57FB-4E6C-860A-93E4C7041A63}">
      <dgm:prSet/>
      <dgm:spPr/>
      <dgm:t>
        <a:bodyPr/>
        <a:lstStyle/>
        <a:p>
          <a:endParaRPr lang="en-US"/>
        </a:p>
      </dgm:t>
    </dgm:pt>
    <dgm:pt modelId="{19A9CB33-BD9F-44A3-9C03-5ECAA441D2AF}">
      <dgm:prSet phldrT="[Text]"/>
      <dgm:spPr>
        <a:solidFill>
          <a:srgbClr val="CCFF99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INTERSCHOOL COMPETITIONS</a:t>
          </a:r>
        </a:p>
      </dgm:t>
    </dgm:pt>
    <dgm:pt modelId="{12564A1F-DE7C-4F9D-83C5-91445474766F}" type="parTrans" cxnId="{D1B4BD80-2CD6-4075-9CE0-8B45D1B1E77B}">
      <dgm:prSet/>
      <dgm:spPr/>
      <dgm:t>
        <a:bodyPr/>
        <a:lstStyle/>
        <a:p>
          <a:endParaRPr lang="en-US"/>
        </a:p>
      </dgm:t>
    </dgm:pt>
    <dgm:pt modelId="{99E64B75-FEAA-4055-8807-BAD77487AAFF}" type="sibTrans" cxnId="{D1B4BD80-2CD6-4075-9CE0-8B45D1B1E77B}">
      <dgm:prSet/>
      <dgm:spPr/>
      <dgm:t>
        <a:bodyPr/>
        <a:lstStyle/>
        <a:p>
          <a:endParaRPr lang="en-US"/>
        </a:p>
      </dgm:t>
    </dgm:pt>
    <dgm:pt modelId="{F0C3935C-2689-47B1-B84F-8FADABF898EC}">
      <dgm:prSet phldrT="[Text]"/>
      <dgm:spPr>
        <a:solidFill>
          <a:srgbClr val="FFFF00"/>
        </a:solidFill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EDUCATIONAL WORKSHOPS</a:t>
          </a:r>
        </a:p>
      </dgm:t>
    </dgm:pt>
    <dgm:pt modelId="{E91F13CF-4E23-49C2-9937-98FE1E322D56}" type="parTrans" cxnId="{A9D4E03A-356B-4968-ACAB-EC55E5388FBD}">
      <dgm:prSet/>
      <dgm:spPr/>
      <dgm:t>
        <a:bodyPr/>
        <a:lstStyle/>
        <a:p>
          <a:endParaRPr lang="en-US"/>
        </a:p>
      </dgm:t>
    </dgm:pt>
    <dgm:pt modelId="{BEE2CF6A-98D2-4501-99B6-0893A901DB97}" type="sibTrans" cxnId="{A9D4E03A-356B-4968-ACAB-EC55E5388FBD}">
      <dgm:prSet/>
      <dgm:spPr/>
      <dgm:t>
        <a:bodyPr/>
        <a:lstStyle/>
        <a:p>
          <a:endParaRPr lang="en-US"/>
        </a:p>
      </dgm:t>
    </dgm:pt>
    <dgm:pt modelId="{FF486E87-CBDA-4E48-8BC6-6F2F8CDCC9E7}" type="pres">
      <dgm:prSet presAssocID="{A089DFE5-C8C9-4B43-AE1A-4B0021C0C870}" presName="diagram" presStyleCnt="0">
        <dgm:presLayoutVars>
          <dgm:dir/>
          <dgm:resizeHandles val="exact"/>
        </dgm:presLayoutVars>
      </dgm:prSet>
      <dgm:spPr/>
    </dgm:pt>
    <dgm:pt modelId="{A9151A0B-5F30-4A0C-8E9C-C0F487CCADE4}" type="pres">
      <dgm:prSet presAssocID="{A3974457-8F49-443D-9715-5FA027B61E1E}" presName="node" presStyleLbl="node1" presStyleIdx="0" presStyleCnt="7" custLinFactNeighborX="-315" custLinFactNeighborY="3085">
        <dgm:presLayoutVars>
          <dgm:bulletEnabled val="1"/>
        </dgm:presLayoutVars>
      </dgm:prSet>
      <dgm:spPr/>
    </dgm:pt>
    <dgm:pt modelId="{A0FA4C55-EF8F-4450-9EA3-AA582E7F9835}" type="pres">
      <dgm:prSet presAssocID="{C4243DFE-27B7-4A1D-B3C8-E689E4A29ECF}" presName="sibTrans" presStyleCnt="0"/>
      <dgm:spPr/>
    </dgm:pt>
    <dgm:pt modelId="{DC153CAD-ABA0-494A-ADE0-D4DAF4F35F36}" type="pres">
      <dgm:prSet presAssocID="{6521B55C-5B32-42D9-AC03-7AF7F506BC9E}" presName="node" presStyleLbl="node1" presStyleIdx="1" presStyleCnt="7" custLinFactNeighborX="-2013" custLinFactNeighborY="4008">
        <dgm:presLayoutVars>
          <dgm:bulletEnabled val="1"/>
        </dgm:presLayoutVars>
      </dgm:prSet>
      <dgm:spPr/>
    </dgm:pt>
    <dgm:pt modelId="{AB42B38D-FFA1-4722-95FF-D6F09EB93746}" type="pres">
      <dgm:prSet presAssocID="{E74732C9-BD3F-4D30-9EB0-B1A75132F5B7}" presName="sibTrans" presStyleCnt="0"/>
      <dgm:spPr/>
    </dgm:pt>
    <dgm:pt modelId="{EFBE5BCC-2321-4C83-A621-74AB6388324B}" type="pres">
      <dgm:prSet presAssocID="{8EFE24D2-1173-4E69-AE73-87D33DF90406}" presName="node" presStyleLbl="node1" presStyleIdx="2" presStyleCnt="7" custLinFactNeighborX="-2013" custLinFactNeighborY="4008">
        <dgm:presLayoutVars>
          <dgm:bulletEnabled val="1"/>
        </dgm:presLayoutVars>
      </dgm:prSet>
      <dgm:spPr/>
    </dgm:pt>
    <dgm:pt modelId="{C3AA0A92-EB16-4B1D-BCDA-FDB20DC5C5B8}" type="pres">
      <dgm:prSet presAssocID="{DB90ED31-D827-41C4-BD25-65DCCC9C96AC}" presName="sibTrans" presStyleCnt="0"/>
      <dgm:spPr/>
    </dgm:pt>
    <dgm:pt modelId="{8D4C9493-0D54-4D82-90A4-3A908F7AFDB8}" type="pres">
      <dgm:prSet presAssocID="{809E5889-D29D-439C-A6F4-12A0C25C7BEF}" presName="node" presStyleLbl="node1" presStyleIdx="3" presStyleCnt="7" custLinFactNeighborX="-31551" custLinFactNeighborY="1037">
        <dgm:presLayoutVars>
          <dgm:bulletEnabled val="1"/>
        </dgm:presLayoutVars>
      </dgm:prSet>
      <dgm:spPr/>
    </dgm:pt>
    <dgm:pt modelId="{BDF72605-EB8E-4872-B522-7C095BCA1FBE}" type="pres">
      <dgm:prSet presAssocID="{49268BC2-1C6F-49BA-B9B3-7287EBAD4250}" presName="sibTrans" presStyleCnt="0"/>
      <dgm:spPr/>
    </dgm:pt>
    <dgm:pt modelId="{5CB140F4-AC1A-437A-8BB8-86F2D333D2DB}" type="pres">
      <dgm:prSet presAssocID="{04E0A0CE-7DA3-46EB-8AB1-0F033237E75E}" presName="node" presStyleLbl="node1" presStyleIdx="4" presStyleCnt="7" custLinFactNeighborX="-2013" custLinFactNeighborY="-7047">
        <dgm:presLayoutVars>
          <dgm:bulletEnabled val="1"/>
        </dgm:presLayoutVars>
      </dgm:prSet>
      <dgm:spPr/>
    </dgm:pt>
    <dgm:pt modelId="{62286EAF-F93A-4153-8684-CDFA12A068FF}" type="pres">
      <dgm:prSet presAssocID="{DF37DCF3-1574-4693-B7CB-A1D6499DBEF0}" presName="sibTrans" presStyleCnt="0"/>
      <dgm:spPr/>
    </dgm:pt>
    <dgm:pt modelId="{1857B9A2-DB59-4220-ADE8-C667B4979B02}" type="pres">
      <dgm:prSet presAssocID="{19A9CB33-BD9F-44A3-9C03-5ECAA441D2AF}" presName="node" presStyleLbl="node1" presStyleIdx="5" presStyleCnt="7" custLinFactNeighborX="14223" custLinFactNeighborY="-4609">
        <dgm:presLayoutVars>
          <dgm:bulletEnabled val="1"/>
        </dgm:presLayoutVars>
      </dgm:prSet>
      <dgm:spPr/>
    </dgm:pt>
    <dgm:pt modelId="{0552F621-73CE-451B-8CB1-92DE420B5F28}" type="pres">
      <dgm:prSet presAssocID="{99E64B75-FEAA-4055-8807-BAD77487AAFF}" presName="sibTrans" presStyleCnt="0"/>
      <dgm:spPr/>
    </dgm:pt>
    <dgm:pt modelId="{19C68E88-FD37-4170-ACBF-22CE5AAD1CA7}" type="pres">
      <dgm:prSet presAssocID="{F0C3935C-2689-47B1-B84F-8FADABF898EC}" presName="node" presStyleLbl="node1" presStyleIdx="6" presStyleCnt="7" custLinFactNeighborX="-2013" custLinFactNeighborY="-7047">
        <dgm:presLayoutVars>
          <dgm:bulletEnabled val="1"/>
        </dgm:presLayoutVars>
      </dgm:prSet>
      <dgm:spPr/>
    </dgm:pt>
  </dgm:ptLst>
  <dgm:cxnLst>
    <dgm:cxn modelId="{FF18A60B-91EF-443E-812C-1209D97FB656}" srcId="{A089DFE5-C8C9-4B43-AE1A-4B0021C0C870}" destId="{8EFE24D2-1173-4E69-AE73-87D33DF90406}" srcOrd="2" destOrd="0" parTransId="{B8A0B6E9-A0C5-446F-89DE-41731E366CC2}" sibTransId="{DB90ED31-D827-41C4-BD25-65DCCC9C96AC}"/>
    <dgm:cxn modelId="{23B2DF13-C657-4651-B20D-932C35ED22D2}" srcId="{A089DFE5-C8C9-4B43-AE1A-4B0021C0C870}" destId="{A3974457-8F49-443D-9715-5FA027B61E1E}" srcOrd="0" destOrd="0" parTransId="{EC6FD55A-C680-4FEC-8A3B-930CCF17DE67}" sibTransId="{C4243DFE-27B7-4A1D-B3C8-E689E4A29ECF}"/>
    <dgm:cxn modelId="{A9D4E03A-356B-4968-ACAB-EC55E5388FBD}" srcId="{A089DFE5-C8C9-4B43-AE1A-4B0021C0C870}" destId="{F0C3935C-2689-47B1-B84F-8FADABF898EC}" srcOrd="6" destOrd="0" parTransId="{E91F13CF-4E23-49C2-9937-98FE1E322D56}" sibTransId="{BEE2CF6A-98D2-4501-99B6-0893A901DB97}"/>
    <dgm:cxn modelId="{3D477E6D-1A45-4851-BA1D-F9474967ADA5}" type="presOf" srcId="{19A9CB33-BD9F-44A3-9C03-5ECAA441D2AF}" destId="{1857B9A2-DB59-4220-ADE8-C667B4979B02}" srcOrd="0" destOrd="0" presId="urn:microsoft.com/office/officeart/2005/8/layout/default#1"/>
    <dgm:cxn modelId="{3717DE4D-8FDD-4EBE-A2FC-116C29F348E2}" srcId="{A089DFE5-C8C9-4B43-AE1A-4B0021C0C870}" destId="{809E5889-D29D-439C-A6F4-12A0C25C7BEF}" srcOrd="3" destOrd="0" parTransId="{5144AE7E-0324-447B-8795-8264C5F4287F}" sibTransId="{49268BC2-1C6F-49BA-B9B3-7287EBAD4250}"/>
    <dgm:cxn modelId="{3D29577E-1192-47B0-864E-B9A13F8E59D2}" type="presOf" srcId="{809E5889-D29D-439C-A6F4-12A0C25C7BEF}" destId="{8D4C9493-0D54-4D82-90A4-3A908F7AFDB8}" srcOrd="0" destOrd="0" presId="urn:microsoft.com/office/officeart/2005/8/layout/default#1"/>
    <dgm:cxn modelId="{BBF5657F-8413-4BF8-A23B-CE38202362ED}" type="presOf" srcId="{6521B55C-5B32-42D9-AC03-7AF7F506BC9E}" destId="{DC153CAD-ABA0-494A-ADE0-D4DAF4F35F36}" srcOrd="0" destOrd="0" presId="urn:microsoft.com/office/officeart/2005/8/layout/default#1"/>
    <dgm:cxn modelId="{D1B4BD80-2CD6-4075-9CE0-8B45D1B1E77B}" srcId="{A089DFE5-C8C9-4B43-AE1A-4B0021C0C870}" destId="{19A9CB33-BD9F-44A3-9C03-5ECAA441D2AF}" srcOrd="5" destOrd="0" parTransId="{12564A1F-DE7C-4F9D-83C5-91445474766F}" sibTransId="{99E64B75-FEAA-4055-8807-BAD77487AAFF}"/>
    <dgm:cxn modelId="{8B55E09C-7E5E-4D6F-81B8-BD8B27B0165E}" srcId="{A089DFE5-C8C9-4B43-AE1A-4B0021C0C870}" destId="{6521B55C-5B32-42D9-AC03-7AF7F506BC9E}" srcOrd="1" destOrd="0" parTransId="{6D876566-E8F1-44BE-B33B-E88A3B4D5BD0}" sibTransId="{E74732C9-BD3F-4D30-9EB0-B1A75132F5B7}"/>
    <dgm:cxn modelId="{5BC4AEA2-5892-4B47-B180-EBBA144E5942}" type="presOf" srcId="{A3974457-8F49-443D-9715-5FA027B61E1E}" destId="{A9151A0B-5F30-4A0C-8E9C-C0F487CCADE4}" srcOrd="0" destOrd="0" presId="urn:microsoft.com/office/officeart/2005/8/layout/default#1"/>
    <dgm:cxn modelId="{8C146CA9-1B65-4209-A465-C0D7BFBC05B2}" type="presOf" srcId="{04E0A0CE-7DA3-46EB-8AB1-0F033237E75E}" destId="{5CB140F4-AC1A-437A-8BB8-86F2D333D2DB}" srcOrd="0" destOrd="0" presId="urn:microsoft.com/office/officeart/2005/8/layout/default#1"/>
    <dgm:cxn modelId="{FC42D3B8-57FB-4E6C-860A-93E4C7041A63}" srcId="{A089DFE5-C8C9-4B43-AE1A-4B0021C0C870}" destId="{04E0A0CE-7DA3-46EB-8AB1-0F033237E75E}" srcOrd="4" destOrd="0" parTransId="{D743FEAA-B2F2-4BE2-A677-35F502A853D0}" sibTransId="{DF37DCF3-1574-4693-B7CB-A1D6499DBEF0}"/>
    <dgm:cxn modelId="{5D5A01C6-64E9-43D1-9C17-71A81607C468}" type="presOf" srcId="{F0C3935C-2689-47B1-B84F-8FADABF898EC}" destId="{19C68E88-FD37-4170-ACBF-22CE5AAD1CA7}" srcOrd="0" destOrd="0" presId="urn:microsoft.com/office/officeart/2005/8/layout/default#1"/>
    <dgm:cxn modelId="{E362CED5-D73B-4C7C-A9BB-9DF891CB9E39}" type="presOf" srcId="{8EFE24D2-1173-4E69-AE73-87D33DF90406}" destId="{EFBE5BCC-2321-4C83-A621-74AB6388324B}" srcOrd="0" destOrd="0" presId="urn:microsoft.com/office/officeart/2005/8/layout/default#1"/>
    <dgm:cxn modelId="{F98B64DB-B832-4553-83EB-39366EAD4855}" type="presOf" srcId="{A089DFE5-C8C9-4B43-AE1A-4B0021C0C870}" destId="{FF486E87-CBDA-4E48-8BC6-6F2F8CDCC9E7}" srcOrd="0" destOrd="0" presId="urn:microsoft.com/office/officeart/2005/8/layout/default#1"/>
    <dgm:cxn modelId="{3A68C337-B3E8-467A-A620-C8A999BB4BCE}" type="presParOf" srcId="{FF486E87-CBDA-4E48-8BC6-6F2F8CDCC9E7}" destId="{A9151A0B-5F30-4A0C-8E9C-C0F487CCADE4}" srcOrd="0" destOrd="0" presId="urn:microsoft.com/office/officeart/2005/8/layout/default#1"/>
    <dgm:cxn modelId="{8487396E-6A06-42A6-84E5-3351308D0912}" type="presParOf" srcId="{FF486E87-CBDA-4E48-8BC6-6F2F8CDCC9E7}" destId="{A0FA4C55-EF8F-4450-9EA3-AA582E7F9835}" srcOrd="1" destOrd="0" presId="urn:microsoft.com/office/officeart/2005/8/layout/default#1"/>
    <dgm:cxn modelId="{9E8934D5-B4FC-46FE-AC0D-BDF680437C73}" type="presParOf" srcId="{FF486E87-CBDA-4E48-8BC6-6F2F8CDCC9E7}" destId="{DC153CAD-ABA0-494A-ADE0-D4DAF4F35F36}" srcOrd="2" destOrd="0" presId="urn:microsoft.com/office/officeart/2005/8/layout/default#1"/>
    <dgm:cxn modelId="{BD5039B5-164A-49AA-BA9A-37820FB25176}" type="presParOf" srcId="{FF486E87-CBDA-4E48-8BC6-6F2F8CDCC9E7}" destId="{AB42B38D-FFA1-4722-95FF-D6F09EB93746}" srcOrd="3" destOrd="0" presId="urn:microsoft.com/office/officeart/2005/8/layout/default#1"/>
    <dgm:cxn modelId="{F422EE09-9C94-40B4-B138-BE8144FB2091}" type="presParOf" srcId="{FF486E87-CBDA-4E48-8BC6-6F2F8CDCC9E7}" destId="{EFBE5BCC-2321-4C83-A621-74AB6388324B}" srcOrd="4" destOrd="0" presId="urn:microsoft.com/office/officeart/2005/8/layout/default#1"/>
    <dgm:cxn modelId="{1F47077D-870B-46A6-BAB5-0CA15C4EDC02}" type="presParOf" srcId="{FF486E87-CBDA-4E48-8BC6-6F2F8CDCC9E7}" destId="{C3AA0A92-EB16-4B1D-BCDA-FDB20DC5C5B8}" srcOrd="5" destOrd="0" presId="urn:microsoft.com/office/officeart/2005/8/layout/default#1"/>
    <dgm:cxn modelId="{0BB2D291-2768-4410-B560-0A31D39A4F56}" type="presParOf" srcId="{FF486E87-CBDA-4E48-8BC6-6F2F8CDCC9E7}" destId="{8D4C9493-0D54-4D82-90A4-3A908F7AFDB8}" srcOrd="6" destOrd="0" presId="urn:microsoft.com/office/officeart/2005/8/layout/default#1"/>
    <dgm:cxn modelId="{BFB7EEF8-E2B4-4C1F-93FA-68A9A2BBA91B}" type="presParOf" srcId="{FF486E87-CBDA-4E48-8BC6-6F2F8CDCC9E7}" destId="{BDF72605-EB8E-4872-B522-7C095BCA1FBE}" srcOrd="7" destOrd="0" presId="urn:microsoft.com/office/officeart/2005/8/layout/default#1"/>
    <dgm:cxn modelId="{659C1050-67ED-43F1-A063-B5C8A2D66FEE}" type="presParOf" srcId="{FF486E87-CBDA-4E48-8BC6-6F2F8CDCC9E7}" destId="{5CB140F4-AC1A-437A-8BB8-86F2D333D2DB}" srcOrd="8" destOrd="0" presId="urn:microsoft.com/office/officeart/2005/8/layout/default#1"/>
    <dgm:cxn modelId="{CADE1F0E-044C-46AD-A914-F5622FC8B7EB}" type="presParOf" srcId="{FF486E87-CBDA-4E48-8BC6-6F2F8CDCC9E7}" destId="{62286EAF-F93A-4153-8684-CDFA12A068FF}" srcOrd="9" destOrd="0" presId="urn:microsoft.com/office/officeart/2005/8/layout/default#1"/>
    <dgm:cxn modelId="{A7A28836-2875-4768-8640-911BD8E5EC40}" type="presParOf" srcId="{FF486E87-CBDA-4E48-8BC6-6F2F8CDCC9E7}" destId="{1857B9A2-DB59-4220-ADE8-C667B4979B02}" srcOrd="10" destOrd="0" presId="urn:microsoft.com/office/officeart/2005/8/layout/default#1"/>
    <dgm:cxn modelId="{FF279552-2803-41F8-BA2E-236E42D13206}" type="presParOf" srcId="{FF486E87-CBDA-4E48-8BC6-6F2F8CDCC9E7}" destId="{0552F621-73CE-451B-8CB1-92DE420B5F28}" srcOrd="11" destOrd="0" presId="urn:microsoft.com/office/officeart/2005/8/layout/default#1"/>
    <dgm:cxn modelId="{2BCB2D96-3170-4ACD-9AE8-4069AB8F41E2}" type="presParOf" srcId="{FF486E87-CBDA-4E48-8BC6-6F2F8CDCC9E7}" destId="{19C68E88-FD37-4170-ACBF-22CE5AAD1CA7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24B044-A57B-4325-9B82-C2FBC0FE727F}" type="doc">
      <dgm:prSet loTypeId="urn:microsoft.com/office/officeart/2005/8/layout/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2014B7-F14A-4FE7-B357-8F170CB52ACA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School Prayer, Pledge, National Anthem </a:t>
          </a:r>
        </a:p>
      </dgm:t>
    </dgm:pt>
    <dgm:pt modelId="{EE9B9351-E303-44B6-A38E-14B1636874B7}" type="parTrans" cxnId="{A8162BE7-21D1-47FC-B418-D95C9F642398}">
      <dgm:prSet/>
      <dgm:spPr/>
      <dgm:t>
        <a:bodyPr/>
        <a:lstStyle/>
        <a:p>
          <a:endParaRPr lang="en-US"/>
        </a:p>
      </dgm:t>
    </dgm:pt>
    <dgm:pt modelId="{3EDC9C84-F1E4-49BC-83A4-DA49CE628D32}" type="sibTrans" cxnId="{A8162BE7-21D1-47FC-B418-D95C9F642398}">
      <dgm:prSet/>
      <dgm:spPr/>
      <dgm:t>
        <a:bodyPr/>
        <a:lstStyle/>
        <a:p>
          <a:endParaRPr lang="en-US"/>
        </a:p>
      </dgm:t>
    </dgm:pt>
    <dgm:pt modelId="{A19B2D2C-C094-436C-92B5-B2AC6FF19E4B}">
      <dgm:prSet phldrT="[Text]" custT="1"/>
      <dgm:spPr/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Daily News, Pledge, Thought of the Day</a:t>
          </a:r>
        </a:p>
      </dgm:t>
    </dgm:pt>
    <dgm:pt modelId="{39520A49-481E-46EE-9038-142C1FF3A20E}" type="parTrans" cxnId="{ACF7DBE7-5F0B-4C81-88A0-B6E395F98485}">
      <dgm:prSet/>
      <dgm:spPr/>
      <dgm:t>
        <a:bodyPr/>
        <a:lstStyle/>
        <a:p>
          <a:endParaRPr lang="en-US"/>
        </a:p>
      </dgm:t>
    </dgm:pt>
    <dgm:pt modelId="{408FA75A-C511-4D67-9BC3-90940DE9E297}" type="sibTrans" cxnId="{ACF7DBE7-5F0B-4C81-88A0-B6E395F98485}">
      <dgm:prSet/>
      <dgm:spPr/>
      <dgm:t>
        <a:bodyPr/>
        <a:lstStyle/>
        <a:p>
          <a:endParaRPr lang="en-US"/>
        </a:p>
      </dgm:t>
    </dgm:pt>
    <dgm:pt modelId="{BB98E6FC-898E-4FB5-8376-82EBA965FA5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Checking of Cleanliness and School     Uniform and at times Mass  Drill </a:t>
          </a:r>
        </a:p>
      </dgm:t>
    </dgm:pt>
    <dgm:pt modelId="{630F5313-A0ED-4C09-AAC8-9375C9FF819B}" type="parTrans" cxnId="{79AF910B-69B1-4ECF-B854-7A6F236C6731}">
      <dgm:prSet/>
      <dgm:spPr/>
      <dgm:t>
        <a:bodyPr/>
        <a:lstStyle/>
        <a:p>
          <a:endParaRPr lang="en-US"/>
        </a:p>
      </dgm:t>
    </dgm:pt>
    <dgm:pt modelId="{840AC294-665F-40CE-915A-06BC065F8BA4}" type="sibTrans" cxnId="{79AF910B-69B1-4ECF-B854-7A6F236C6731}">
      <dgm:prSet/>
      <dgm:spPr/>
      <dgm:t>
        <a:bodyPr/>
        <a:lstStyle/>
        <a:p>
          <a:endParaRPr lang="en-US"/>
        </a:p>
      </dgm:t>
    </dgm:pt>
    <dgm:pt modelId="{3B6DDAD6-C3A3-4B66-A738-BC43096050F6}">
      <dgm:prSet phldrT="[Text]" custT="1"/>
      <dgm:spPr/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Motivation by the School Principal</a:t>
          </a:r>
        </a:p>
      </dgm:t>
    </dgm:pt>
    <dgm:pt modelId="{95B33CF0-03C1-4B5C-9053-89603B9D6A46}" type="parTrans" cxnId="{16E72531-2477-431E-844F-E3AF54340CD3}">
      <dgm:prSet/>
      <dgm:spPr/>
      <dgm:t>
        <a:bodyPr/>
        <a:lstStyle/>
        <a:p>
          <a:endParaRPr lang="en-US"/>
        </a:p>
      </dgm:t>
    </dgm:pt>
    <dgm:pt modelId="{66DFE4DB-C03A-479A-9561-7349AD8BD63A}" type="sibTrans" cxnId="{16E72531-2477-431E-844F-E3AF54340CD3}">
      <dgm:prSet/>
      <dgm:spPr/>
      <dgm:t>
        <a:bodyPr/>
        <a:lstStyle/>
        <a:p>
          <a:endParaRPr lang="en-US"/>
        </a:p>
      </dgm:t>
    </dgm:pt>
    <dgm:pt modelId="{8E071289-13D7-4278-AF4E-5AC946399E89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Birthday Celebrations and Show your Talent</a:t>
          </a:r>
        </a:p>
      </dgm:t>
    </dgm:pt>
    <dgm:pt modelId="{81B9625F-1AAA-4DE6-AE42-C42BF291E45A}" type="parTrans" cxnId="{ECCDDCEE-8DA3-4C0E-915B-563A0AA3E0C1}">
      <dgm:prSet/>
      <dgm:spPr/>
      <dgm:t>
        <a:bodyPr/>
        <a:lstStyle/>
        <a:p>
          <a:endParaRPr lang="en-US"/>
        </a:p>
      </dgm:t>
    </dgm:pt>
    <dgm:pt modelId="{8BE6DBF7-023A-4FBA-936B-7C455A972D9D}" type="sibTrans" cxnId="{ECCDDCEE-8DA3-4C0E-915B-563A0AA3E0C1}">
      <dgm:prSet/>
      <dgm:spPr/>
      <dgm:t>
        <a:bodyPr/>
        <a:lstStyle/>
        <a:p>
          <a:endParaRPr lang="en-US"/>
        </a:p>
      </dgm:t>
    </dgm:pt>
    <dgm:pt modelId="{E19E1518-B220-43CA-8890-3A97B24FECEA}">
      <dgm:prSet phldrT="[Text]" custT="1"/>
      <dgm:spPr/>
      <dgm:t>
        <a:bodyPr/>
        <a:lstStyle/>
        <a:p>
          <a:r>
            <a:rPr lang="en-IN" sz="2000" b="1" dirty="0" err="1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Annoucements</a:t>
          </a:r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and Commendations</a:t>
          </a:r>
        </a:p>
      </dgm:t>
    </dgm:pt>
    <dgm:pt modelId="{7DC1C863-C60F-40A1-8B07-E3574ED7CD20}" type="parTrans" cxnId="{6573176A-1ACC-47A3-84CF-7EEBD33253FD}">
      <dgm:prSet/>
      <dgm:spPr/>
      <dgm:t>
        <a:bodyPr/>
        <a:lstStyle/>
        <a:p>
          <a:endParaRPr lang="en-US"/>
        </a:p>
      </dgm:t>
    </dgm:pt>
    <dgm:pt modelId="{4DE6218B-91D5-4ABC-A8EA-5EFD2AB83487}" type="sibTrans" cxnId="{6573176A-1ACC-47A3-84CF-7EEBD33253FD}">
      <dgm:prSet/>
      <dgm:spPr/>
      <dgm:t>
        <a:bodyPr/>
        <a:lstStyle/>
        <a:p>
          <a:endParaRPr lang="en-US"/>
        </a:p>
      </dgm:t>
    </dgm:pt>
    <dgm:pt modelId="{F03C3A3B-0C24-4EF0-82A4-90FBD42FA77F}" type="pres">
      <dgm:prSet presAssocID="{3C24B044-A57B-4325-9B82-C2FBC0FE727F}" presName="linear" presStyleCnt="0">
        <dgm:presLayoutVars>
          <dgm:dir/>
          <dgm:animLvl val="lvl"/>
          <dgm:resizeHandles val="exact"/>
        </dgm:presLayoutVars>
      </dgm:prSet>
      <dgm:spPr/>
    </dgm:pt>
    <dgm:pt modelId="{E5C80CE8-FD11-41B5-87C1-C48F383180F1}" type="pres">
      <dgm:prSet presAssocID="{E22014B7-F14A-4FE7-B357-8F170CB52ACA}" presName="parentLin" presStyleCnt="0"/>
      <dgm:spPr/>
    </dgm:pt>
    <dgm:pt modelId="{824B6371-EE5E-40F3-A37E-FF11B601DC03}" type="pres">
      <dgm:prSet presAssocID="{E22014B7-F14A-4FE7-B357-8F170CB52ACA}" presName="parentLeftMargin" presStyleLbl="node1" presStyleIdx="0" presStyleCnt="6"/>
      <dgm:spPr/>
    </dgm:pt>
    <dgm:pt modelId="{B912C620-ED37-4B3C-9802-BA81B7205166}" type="pres">
      <dgm:prSet presAssocID="{E22014B7-F14A-4FE7-B357-8F170CB52ACA}" presName="parentText" presStyleLbl="node1" presStyleIdx="0" presStyleCnt="6" custLinFactX="1786" custLinFactNeighborX="100000">
        <dgm:presLayoutVars>
          <dgm:chMax val="0"/>
          <dgm:bulletEnabled val="1"/>
        </dgm:presLayoutVars>
      </dgm:prSet>
      <dgm:spPr/>
    </dgm:pt>
    <dgm:pt modelId="{B7266731-FF67-499D-BA7D-4A752B2E390A}" type="pres">
      <dgm:prSet presAssocID="{E22014B7-F14A-4FE7-B357-8F170CB52ACA}" presName="negativeSpace" presStyleCnt="0"/>
      <dgm:spPr/>
    </dgm:pt>
    <dgm:pt modelId="{3FD5CF4B-BE70-43B2-A824-392D6AC6D448}" type="pres">
      <dgm:prSet presAssocID="{E22014B7-F14A-4FE7-B357-8F170CB52ACA}" presName="childText" presStyleLbl="conFgAcc1" presStyleIdx="0" presStyleCnt="6" custLinFactNeighborX="5521" custLinFactNeighborY="89520">
        <dgm:presLayoutVars>
          <dgm:bulletEnabled val="1"/>
        </dgm:presLayoutVars>
      </dgm:prSet>
      <dgm:spPr>
        <a:solidFill>
          <a:schemeClr val="bg2">
            <a:alpha val="90000"/>
          </a:schemeClr>
        </a:solidFill>
      </dgm:spPr>
    </dgm:pt>
    <dgm:pt modelId="{11E1081E-60EC-4EF1-92AB-7B049E515B1D}" type="pres">
      <dgm:prSet presAssocID="{3EDC9C84-F1E4-49BC-83A4-DA49CE628D32}" presName="spaceBetweenRectangles" presStyleCnt="0"/>
      <dgm:spPr/>
    </dgm:pt>
    <dgm:pt modelId="{8DF79CA9-BECE-4F5C-90D9-E7D2291A498E}" type="pres">
      <dgm:prSet presAssocID="{A19B2D2C-C094-436C-92B5-B2AC6FF19E4B}" presName="parentLin" presStyleCnt="0"/>
      <dgm:spPr/>
    </dgm:pt>
    <dgm:pt modelId="{3D2720A6-6107-40FE-8B7B-BDBA4B3D4497}" type="pres">
      <dgm:prSet presAssocID="{A19B2D2C-C094-436C-92B5-B2AC6FF19E4B}" presName="parentLeftMargin" presStyleLbl="node1" presStyleIdx="0" presStyleCnt="6" custLinFactNeighborX="71429"/>
      <dgm:spPr/>
    </dgm:pt>
    <dgm:pt modelId="{39704B63-6747-41ED-93C8-5A41688A0FDF}" type="pres">
      <dgm:prSet presAssocID="{A19B2D2C-C094-436C-92B5-B2AC6FF19E4B}" presName="parentText" presStyleLbl="node1" presStyleIdx="1" presStyleCnt="6" custLinFactX="1786" custLinFactNeighborX="100000">
        <dgm:presLayoutVars>
          <dgm:chMax val="0"/>
          <dgm:bulletEnabled val="1"/>
        </dgm:presLayoutVars>
      </dgm:prSet>
      <dgm:spPr/>
    </dgm:pt>
    <dgm:pt modelId="{CECE2F78-0275-4B36-A3AA-960B41972CEC}" type="pres">
      <dgm:prSet presAssocID="{A19B2D2C-C094-436C-92B5-B2AC6FF19E4B}" presName="negativeSpace" presStyleCnt="0"/>
      <dgm:spPr/>
    </dgm:pt>
    <dgm:pt modelId="{8B50C234-CDF7-42D3-87E7-2EF9BCA54B77}" type="pres">
      <dgm:prSet presAssocID="{A19B2D2C-C094-436C-92B5-B2AC6FF19E4B}" presName="childText" presStyleLbl="conFgAcc1" presStyleIdx="1" presStyleCnt="6">
        <dgm:presLayoutVars>
          <dgm:bulletEnabled val="1"/>
        </dgm:presLayoutVars>
      </dgm:prSet>
      <dgm:spPr>
        <a:xfrm>
          <a:off x="0" y="118321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9A1AA985-4872-49C5-9005-6A591EC13BE6}" type="pres">
      <dgm:prSet presAssocID="{408FA75A-C511-4D67-9BC3-90940DE9E297}" presName="spaceBetweenRectangles" presStyleCnt="0"/>
      <dgm:spPr/>
    </dgm:pt>
    <dgm:pt modelId="{5D0050B0-0E55-4250-916D-B8D9E6CB4528}" type="pres">
      <dgm:prSet presAssocID="{E19E1518-B220-43CA-8890-3A97B24FECEA}" presName="parentLin" presStyleCnt="0"/>
      <dgm:spPr/>
    </dgm:pt>
    <dgm:pt modelId="{0CE8E7CB-9B1B-4157-904B-188133EF1EAF}" type="pres">
      <dgm:prSet presAssocID="{E19E1518-B220-43CA-8890-3A97B24FECEA}" presName="parentLeftMargin" presStyleLbl="node1" presStyleIdx="1" presStyleCnt="6"/>
      <dgm:spPr/>
    </dgm:pt>
    <dgm:pt modelId="{493C3046-34DC-4625-85C3-A68C0EA45FCC}" type="pres">
      <dgm:prSet presAssocID="{E19E1518-B220-43CA-8890-3A97B24FECEA}" presName="parentText" presStyleLbl="node1" presStyleIdx="2" presStyleCnt="6" custLinFactX="2174" custLinFactNeighborX="100000">
        <dgm:presLayoutVars>
          <dgm:chMax val="0"/>
          <dgm:bulletEnabled val="1"/>
        </dgm:presLayoutVars>
      </dgm:prSet>
      <dgm:spPr/>
    </dgm:pt>
    <dgm:pt modelId="{360A220F-27C9-49A1-92EE-2551F2B5A7B3}" type="pres">
      <dgm:prSet presAssocID="{E19E1518-B220-43CA-8890-3A97B24FECEA}" presName="negativeSpace" presStyleCnt="0"/>
      <dgm:spPr/>
    </dgm:pt>
    <dgm:pt modelId="{B881C14F-0A5B-4946-91E2-500E39B9600D}" type="pres">
      <dgm:prSet presAssocID="{E19E1518-B220-43CA-8890-3A97B24FECEA}" presName="childText" presStyleLbl="conFgAcc1" presStyleIdx="2" presStyleCnt="6">
        <dgm:presLayoutVars>
          <dgm:bulletEnabled val="1"/>
        </dgm:presLayoutVars>
      </dgm:prSet>
      <dgm:spPr>
        <a:xfrm>
          <a:off x="0" y="199969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9217DE89-84B1-4E78-9FA4-8CB0392EB765}" type="pres">
      <dgm:prSet presAssocID="{4DE6218B-91D5-4ABC-A8EA-5EFD2AB83487}" presName="spaceBetweenRectangles" presStyleCnt="0"/>
      <dgm:spPr/>
    </dgm:pt>
    <dgm:pt modelId="{7FDDE259-FC61-4468-A40E-225A0DF3D0AB}" type="pres">
      <dgm:prSet presAssocID="{BB98E6FC-898E-4FB5-8376-82EBA965FA52}" presName="parentLin" presStyleCnt="0"/>
      <dgm:spPr/>
    </dgm:pt>
    <dgm:pt modelId="{DB7B91E9-6DFE-4D07-85EB-7873240571F0}" type="pres">
      <dgm:prSet presAssocID="{BB98E6FC-898E-4FB5-8376-82EBA965FA52}" presName="parentLeftMargin" presStyleLbl="node1" presStyleIdx="2" presStyleCnt="6" custLinFactNeighborX="71429"/>
      <dgm:spPr/>
    </dgm:pt>
    <dgm:pt modelId="{9CBE7F34-DDCC-4E85-902B-92A2E125174A}" type="pres">
      <dgm:prSet presAssocID="{BB98E6FC-898E-4FB5-8376-82EBA965FA52}" presName="parentText" presStyleLbl="node1" presStyleIdx="3" presStyleCnt="6" custLinFactX="1786" custLinFactNeighborX="100000">
        <dgm:presLayoutVars>
          <dgm:chMax val="0"/>
          <dgm:bulletEnabled val="1"/>
        </dgm:presLayoutVars>
      </dgm:prSet>
      <dgm:spPr/>
    </dgm:pt>
    <dgm:pt modelId="{DB0C3188-B3F4-4A96-A2BD-ED855D246129}" type="pres">
      <dgm:prSet presAssocID="{BB98E6FC-898E-4FB5-8376-82EBA965FA52}" presName="negativeSpace" presStyleCnt="0"/>
      <dgm:spPr/>
    </dgm:pt>
    <dgm:pt modelId="{5A04D44A-4FF8-40E8-B763-4F6CA137FC24}" type="pres">
      <dgm:prSet presAssocID="{BB98E6FC-898E-4FB5-8376-82EBA965FA52}" presName="childText" presStyleLbl="conFgAcc1" presStyleIdx="3" presStyleCnt="6">
        <dgm:presLayoutVars>
          <dgm:bulletEnabled val="1"/>
        </dgm:presLayoutVars>
      </dgm:prSet>
      <dgm:spPr>
        <a:xfrm>
          <a:off x="0" y="281618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2113141C-4D80-48C6-ABFE-AD664207A89B}" type="pres">
      <dgm:prSet presAssocID="{840AC294-665F-40CE-915A-06BC065F8BA4}" presName="spaceBetweenRectangles" presStyleCnt="0"/>
      <dgm:spPr/>
    </dgm:pt>
    <dgm:pt modelId="{26F5365D-F079-4078-BD31-021044BD7973}" type="pres">
      <dgm:prSet presAssocID="{3B6DDAD6-C3A3-4B66-A738-BC43096050F6}" presName="parentLin" presStyleCnt="0"/>
      <dgm:spPr/>
    </dgm:pt>
    <dgm:pt modelId="{B35BC2A2-C732-4CDA-AC21-BB8C3589CDB6}" type="pres">
      <dgm:prSet presAssocID="{3B6DDAD6-C3A3-4B66-A738-BC43096050F6}" presName="parentLeftMargin" presStyleLbl="node1" presStyleIdx="3" presStyleCnt="6" custLinFactNeighborX="71429"/>
      <dgm:spPr/>
    </dgm:pt>
    <dgm:pt modelId="{FD32CFE1-F96F-4CE6-982F-5A3CBBAFA2F9}" type="pres">
      <dgm:prSet presAssocID="{3B6DDAD6-C3A3-4B66-A738-BC43096050F6}" presName="parentText" presStyleLbl="node1" presStyleIdx="4" presStyleCnt="6" custLinFactX="1786" custLinFactNeighborX="100000">
        <dgm:presLayoutVars>
          <dgm:chMax val="0"/>
          <dgm:bulletEnabled val="1"/>
        </dgm:presLayoutVars>
      </dgm:prSet>
      <dgm:spPr/>
    </dgm:pt>
    <dgm:pt modelId="{9EDC13BE-A1E5-4391-B397-45374193638A}" type="pres">
      <dgm:prSet presAssocID="{3B6DDAD6-C3A3-4B66-A738-BC43096050F6}" presName="negativeSpace" presStyleCnt="0"/>
      <dgm:spPr/>
    </dgm:pt>
    <dgm:pt modelId="{02728104-8A59-42D8-B02A-2D5AEAF3C2B4}" type="pres">
      <dgm:prSet presAssocID="{3B6DDAD6-C3A3-4B66-A738-BC43096050F6}" presName="childText" presStyleLbl="conFgAcc1" presStyleIdx="4" presStyleCnt="6">
        <dgm:presLayoutVars>
          <dgm:bulletEnabled val="1"/>
        </dgm:presLayoutVars>
      </dgm:prSet>
      <dgm:spPr>
        <a:xfrm>
          <a:off x="0" y="363266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ED7DC494-D15D-451E-B34D-7A618BF4A71D}" type="pres">
      <dgm:prSet presAssocID="{66DFE4DB-C03A-479A-9561-7349AD8BD63A}" presName="spaceBetweenRectangles" presStyleCnt="0"/>
      <dgm:spPr/>
    </dgm:pt>
    <dgm:pt modelId="{9FCE51C8-9F75-4F5E-9208-B33F3246A95C}" type="pres">
      <dgm:prSet presAssocID="{8E071289-13D7-4278-AF4E-5AC946399E89}" presName="parentLin" presStyleCnt="0"/>
      <dgm:spPr/>
    </dgm:pt>
    <dgm:pt modelId="{392C7E42-F357-41E6-948C-88F4F958C03B}" type="pres">
      <dgm:prSet presAssocID="{8E071289-13D7-4278-AF4E-5AC946399E89}" presName="parentLeftMargin" presStyleLbl="node1" presStyleIdx="4" presStyleCnt="6" custLinFactNeighborX="66667" custLinFactNeighborY="-23306"/>
      <dgm:spPr/>
    </dgm:pt>
    <dgm:pt modelId="{1DFE6BB6-C89C-4051-960F-3B61D0632EF0}" type="pres">
      <dgm:prSet presAssocID="{8E071289-13D7-4278-AF4E-5AC946399E89}" presName="parentText" presStyleLbl="node1" presStyleIdx="5" presStyleCnt="6" custLinFactX="1786" custLinFactNeighborX="100000">
        <dgm:presLayoutVars>
          <dgm:chMax val="0"/>
          <dgm:bulletEnabled val="1"/>
        </dgm:presLayoutVars>
      </dgm:prSet>
      <dgm:spPr/>
    </dgm:pt>
    <dgm:pt modelId="{D63DF233-B88C-401C-9740-120241F1ECE8}" type="pres">
      <dgm:prSet presAssocID="{8E071289-13D7-4278-AF4E-5AC946399E89}" presName="negativeSpace" presStyleCnt="0"/>
      <dgm:spPr/>
    </dgm:pt>
    <dgm:pt modelId="{ED6FCC18-FC5A-4216-98FD-58F117B87A0C}" type="pres">
      <dgm:prSet presAssocID="{8E071289-13D7-4278-AF4E-5AC946399E89}" presName="childText" presStyleLbl="conFgAcc1" presStyleIdx="5" presStyleCnt="6">
        <dgm:presLayoutVars>
          <dgm:bulletEnabled val="1"/>
        </dgm:presLayoutVars>
      </dgm:prSet>
      <dgm:spPr>
        <a:xfrm>
          <a:off x="0" y="444914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</dgm:ptLst>
  <dgm:cxnLst>
    <dgm:cxn modelId="{38A86C0B-E913-4F6F-9321-5CE71209828D}" type="presOf" srcId="{3B6DDAD6-C3A3-4B66-A738-BC43096050F6}" destId="{B35BC2A2-C732-4CDA-AC21-BB8C3589CDB6}" srcOrd="0" destOrd="0" presId="urn:microsoft.com/office/officeart/2005/8/layout/list1"/>
    <dgm:cxn modelId="{79AF910B-69B1-4ECF-B854-7A6F236C6731}" srcId="{3C24B044-A57B-4325-9B82-C2FBC0FE727F}" destId="{BB98E6FC-898E-4FB5-8376-82EBA965FA52}" srcOrd="3" destOrd="0" parTransId="{630F5313-A0ED-4C09-AAC8-9375C9FF819B}" sibTransId="{840AC294-665F-40CE-915A-06BC065F8BA4}"/>
    <dgm:cxn modelId="{DA391B14-392E-4B1D-9E67-7FEA7B29DC50}" type="presOf" srcId="{8E071289-13D7-4278-AF4E-5AC946399E89}" destId="{392C7E42-F357-41E6-948C-88F4F958C03B}" srcOrd="0" destOrd="0" presId="urn:microsoft.com/office/officeart/2005/8/layout/list1"/>
    <dgm:cxn modelId="{B4B56615-4D5A-4164-B027-939D6CBA734F}" type="presOf" srcId="{E19E1518-B220-43CA-8890-3A97B24FECEA}" destId="{493C3046-34DC-4625-85C3-A68C0EA45FCC}" srcOrd="1" destOrd="0" presId="urn:microsoft.com/office/officeart/2005/8/layout/list1"/>
    <dgm:cxn modelId="{527B901F-A74A-4492-980A-ADAF4F433327}" type="presOf" srcId="{BB98E6FC-898E-4FB5-8376-82EBA965FA52}" destId="{DB7B91E9-6DFE-4D07-85EB-7873240571F0}" srcOrd="0" destOrd="0" presId="urn:microsoft.com/office/officeart/2005/8/layout/list1"/>
    <dgm:cxn modelId="{16E72531-2477-431E-844F-E3AF54340CD3}" srcId="{3C24B044-A57B-4325-9B82-C2FBC0FE727F}" destId="{3B6DDAD6-C3A3-4B66-A738-BC43096050F6}" srcOrd="4" destOrd="0" parTransId="{95B33CF0-03C1-4B5C-9053-89603B9D6A46}" sibTransId="{66DFE4DB-C03A-479A-9561-7349AD8BD63A}"/>
    <dgm:cxn modelId="{6573176A-1ACC-47A3-84CF-7EEBD33253FD}" srcId="{3C24B044-A57B-4325-9B82-C2FBC0FE727F}" destId="{E19E1518-B220-43CA-8890-3A97B24FECEA}" srcOrd="2" destOrd="0" parTransId="{7DC1C863-C60F-40A1-8B07-E3574ED7CD20}" sibTransId="{4DE6218B-91D5-4ABC-A8EA-5EFD2AB83487}"/>
    <dgm:cxn modelId="{008C2F59-7875-4F36-8146-292EEF96615C}" type="presOf" srcId="{3C24B044-A57B-4325-9B82-C2FBC0FE727F}" destId="{F03C3A3B-0C24-4EF0-82A4-90FBD42FA77F}" srcOrd="0" destOrd="0" presId="urn:microsoft.com/office/officeart/2005/8/layout/list1"/>
    <dgm:cxn modelId="{D579277B-8891-4880-A029-AA743364CE58}" type="presOf" srcId="{E22014B7-F14A-4FE7-B357-8F170CB52ACA}" destId="{824B6371-EE5E-40F3-A37E-FF11B601DC03}" srcOrd="0" destOrd="0" presId="urn:microsoft.com/office/officeart/2005/8/layout/list1"/>
    <dgm:cxn modelId="{55B9679F-3B2C-4E22-B08C-05E33B2CDF9D}" type="presOf" srcId="{BB98E6FC-898E-4FB5-8376-82EBA965FA52}" destId="{9CBE7F34-DDCC-4E85-902B-92A2E125174A}" srcOrd="1" destOrd="0" presId="urn:microsoft.com/office/officeart/2005/8/layout/list1"/>
    <dgm:cxn modelId="{275A0AB5-78A2-4653-BD54-B220834280F5}" type="presOf" srcId="{3B6DDAD6-C3A3-4B66-A738-BC43096050F6}" destId="{FD32CFE1-F96F-4CE6-982F-5A3CBBAFA2F9}" srcOrd="1" destOrd="0" presId="urn:microsoft.com/office/officeart/2005/8/layout/list1"/>
    <dgm:cxn modelId="{43ABB3B6-7DA0-4AFA-9413-2A3D2A247C4D}" type="presOf" srcId="{E19E1518-B220-43CA-8890-3A97B24FECEA}" destId="{0CE8E7CB-9B1B-4157-904B-188133EF1EAF}" srcOrd="0" destOrd="0" presId="urn:microsoft.com/office/officeart/2005/8/layout/list1"/>
    <dgm:cxn modelId="{045EA4BD-EE50-46E3-99E9-5FDF2FB26CEA}" type="presOf" srcId="{E22014B7-F14A-4FE7-B357-8F170CB52ACA}" destId="{B912C620-ED37-4B3C-9802-BA81B7205166}" srcOrd="1" destOrd="0" presId="urn:microsoft.com/office/officeart/2005/8/layout/list1"/>
    <dgm:cxn modelId="{A92FE8C5-B01D-4C02-95F5-2229CCAEDD8A}" type="presOf" srcId="{A19B2D2C-C094-436C-92B5-B2AC6FF19E4B}" destId="{39704B63-6747-41ED-93C8-5A41688A0FDF}" srcOrd="1" destOrd="0" presId="urn:microsoft.com/office/officeart/2005/8/layout/list1"/>
    <dgm:cxn modelId="{01E351DF-4FE7-4682-AB20-55C626D3FF0E}" type="presOf" srcId="{8E071289-13D7-4278-AF4E-5AC946399E89}" destId="{1DFE6BB6-C89C-4051-960F-3B61D0632EF0}" srcOrd="1" destOrd="0" presId="urn:microsoft.com/office/officeart/2005/8/layout/list1"/>
    <dgm:cxn modelId="{A8162BE7-21D1-47FC-B418-D95C9F642398}" srcId="{3C24B044-A57B-4325-9B82-C2FBC0FE727F}" destId="{E22014B7-F14A-4FE7-B357-8F170CB52ACA}" srcOrd="0" destOrd="0" parTransId="{EE9B9351-E303-44B6-A38E-14B1636874B7}" sibTransId="{3EDC9C84-F1E4-49BC-83A4-DA49CE628D32}"/>
    <dgm:cxn modelId="{ACF7DBE7-5F0B-4C81-88A0-B6E395F98485}" srcId="{3C24B044-A57B-4325-9B82-C2FBC0FE727F}" destId="{A19B2D2C-C094-436C-92B5-B2AC6FF19E4B}" srcOrd="1" destOrd="0" parTransId="{39520A49-481E-46EE-9038-142C1FF3A20E}" sibTransId="{408FA75A-C511-4D67-9BC3-90940DE9E297}"/>
    <dgm:cxn modelId="{769839E8-5927-4EFD-BC94-3005E578713E}" type="presOf" srcId="{A19B2D2C-C094-436C-92B5-B2AC6FF19E4B}" destId="{3D2720A6-6107-40FE-8B7B-BDBA4B3D4497}" srcOrd="0" destOrd="0" presId="urn:microsoft.com/office/officeart/2005/8/layout/list1"/>
    <dgm:cxn modelId="{ECCDDCEE-8DA3-4C0E-915B-563A0AA3E0C1}" srcId="{3C24B044-A57B-4325-9B82-C2FBC0FE727F}" destId="{8E071289-13D7-4278-AF4E-5AC946399E89}" srcOrd="5" destOrd="0" parTransId="{81B9625F-1AAA-4DE6-AE42-C42BF291E45A}" sibTransId="{8BE6DBF7-023A-4FBA-936B-7C455A972D9D}"/>
    <dgm:cxn modelId="{5526A3BF-392A-44F4-AFC0-8A18A257B7B3}" type="presParOf" srcId="{F03C3A3B-0C24-4EF0-82A4-90FBD42FA77F}" destId="{E5C80CE8-FD11-41B5-87C1-C48F383180F1}" srcOrd="0" destOrd="0" presId="urn:microsoft.com/office/officeart/2005/8/layout/list1"/>
    <dgm:cxn modelId="{E8D5FF39-B11B-4FF7-B7BF-2DFA30FCCBB5}" type="presParOf" srcId="{E5C80CE8-FD11-41B5-87C1-C48F383180F1}" destId="{824B6371-EE5E-40F3-A37E-FF11B601DC03}" srcOrd="0" destOrd="0" presId="urn:microsoft.com/office/officeart/2005/8/layout/list1"/>
    <dgm:cxn modelId="{0C7E6E32-BFE4-40C0-B8E7-B7C33AEE2501}" type="presParOf" srcId="{E5C80CE8-FD11-41B5-87C1-C48F383180F1}" destId="{B912C620-ED37-4B3C-9802-BA81B7205166}" srcOrd="1" destOrd="0" presId="urn:microsoft.com/office/officeart/2005/8/layout/list1"/>
    <dgm:cxn modelId="{0B275FB1-BEE0-496A-B6F1-5598E5C6C9C0}" type="presParOf" srcId="{F03C3A3B-0C24-4EF0-82A4-90FBD42FA77F}" destId="{B7266731-FF67-499D-BA7D-4A752B2E390A}" srcOrd="1" destOrd="0" presId="urn:microsoft.com/office/officeart/2005/8/layout/list1"/>
    <dgm:cxn modelId="{B7EDD54C-421F-4866-85D7-2F2DFC4E8747}" type="presParOf" srcId="{F03C3A3B-0C24-4EF0-82A4-90FBD42FA77F}" destId="{3FD5CF4B-BE70-43B2-A824-392D6AC6D448}" srcOrd="2" destOrd="0" presId="urn:microsoft.com/office/officeart/2005/8/layout/list1"/>
    <dgm:cxn modelId="{4C303699-C90D-40EB-9B98-DB9ACF10A0CB}" type="presParOf" srcId="{F03C3A3B-0C24-4EF0-82A4-90FBD42FA77F}" destId="{11E1081E-60EC-4EF1-92AB-7B049E515B1D}" srcOrd="3" destOrd="0" presId="urn:microsoft.com/office/officeart/2005/8/layout/list1"/>
    <dgm:cxn modelId="{FCFB3116-0656-4B27-AD49-96678837EC6C}" type="presParOf" srcId="{F03C3A3B-0C24-4EF0-82A4-90FBD42FA77F}" destId="{8DF79CA9-BECE-4F5C-90D9-E7D2291A498E}" srcOrd="4" destOrd="0" presId="urn:microsoft.com/office/officeart/2005/8/layout/list1"/>
    <dgm:cxn modelId="{40F8F877-8363-4F97-9C3A-AF1968BA4430}" type="presParOf" srcId="{8DF79CA9-BECE-4F5C-90D9-E7D2291A498E}" destId="{3D2720A6-6107-40FE-8B7B-BDBA4B3D4497}" srcOrd="0" destOrd="0" presId="urn:microsoft.com/office/officeart/2005/8/layout/list1"/>
    <dgm:cxn modelId="{12FDC783-CE81-42D5-9245-7928E2C62F0A}" type="presParOf" srcId="{8DF79CA9-BECE-4F5C-90D9-E7D2291A498E}" destId="{39704B63-6747-41ED-93C8-5A41688A0FDF}" srcOrd="1" destOrd="0" presId="urn:microsoft.com/office/officeart/2005/8/layout/list1"/>
    <dgm:cxn modelId="{B2C88887-7769-4770-A7B9-C3640265E8F5}" type="presParOf" srcId="{F03C3A3B-0C24-4EF0-82A4-90FBD42FA77F}" destId="{CECE2F78-0275-4B36-A3AA-960B41972CEC}" srcOrd="5" destOrd="0" presId="urn:microsoft.com/office/officeart/2005/8/layout/list1"/>
    <dgm:cxn modelId="{A9491E4A-0531-4401-A320-C527838D45A3}" type="presParOf" srcId="{F03C3A3B-0C24-4EF0-82A4-90FBD42FA77F}" destId="{8B50C234-CDF7-42D3-87E7-2EF9BCA54B77}" srcOrd="6" destOrd="0" presId="urn:microsoft.com/office/officeart/2005/8/layout/list1"/>
    <dgm:cxn modelId="{8542FA7B-6BE2-4873-95B5-21686CBBA9B5}" type="presParOf" srcId="{F03C3A3B-0C24-4EF0-82A4-90FBD42FA77F}" destId="{9A1AA985-4872-49C5-9005-6A591EC13BE6}" srcOrd="7" destOrd="0" presId="urn:microsoft.com/office/officeart/2005/8/layout/list1"/>
    <dgm:cxn modelId="{DCC00F26-7A82-45EF-A921-A01D142B4920}" type="presParOf" srcId="{F03C3A3B-0C24-4EF0-82A4-90FBD42FA77F}" destId="{5D0050B0-0E55-4250-916D-B8D9E6CB4528}" srcOrd="8" destOrd="0" presId="urn:microsoft.com/office/officeart/2005/8/layout/list1"/>
    <dgm:cxn modelId="{C4ACC8EB-6AFF-45E1-8B88-8D152D61F328}" type="presParOf" srcId="{5D0050B0-0E55-4250-916D-B8D9E6CB4528}" destId="{0CE8E7CB-9B1B-4157-904B-188133EF1EAF}" srcOrd="0" destOrd="0" presId="urn:microsoft.com/office/officeart/2005/8/layout/list1"/>
    <dgm:cxn modelId="{A8F66B15-A65C-41F8-8373-A4CB8A1E0E4E}" type="presParOf" srcId="{5D0050B0-0E55-4250-916D-B8D9E6CB4528}" destId="{493C3046-34DC-4625-85C3-A68C0EA45FCC}" srcOrd="1" destOrd="0" presId="urn:microsoft.com/office/officeart/2005/8/layout/list1"/>
    <dgm:cxn modelId="{C304B6BA-96A8-4B3B-B319-286B985F73FD}" type="presParOf" srcId="{F03C3A3B-0C24-4EF0-82A4-90FBD42FA77F}" destId="{360A220F-27C9-49A1-92EE-2551F2B5A7B3}" srcOrd="9" destOrd="0" presId="urn:microsoft.com/office/officeart/2005/8/layout/list1"/>
    <dgm:cxn modelId="{0A0285B2-3575-4357-A954-2F354A17B9B3}" type="presParOf" srcId="{F03C3A3B-0C24-4EF0-82A4-90FBD42FA77F}" destId="{B881C14F-0A5B-4946-91E2-500E39B9600D}" srcOrd="10" destOrd="0" presId="urn:microsoft.com/office/officeart/2005/8/layout/list1"/>
    <dgm:cxn modelId="{80D41F6F-8D6A-4C20-B9D4-6537F3AF9CFA}" type="presParOf" srcId="{F03C3A3B-0C24-4EF0-82A4-90FBD42FA77F}" destId="{9217DE89-84B1-4E78-9FA4-8CB0392EB765}" srcOrd="11" destOrd="0" presId="urn:microsoft.com/office/officeart/2005/8/layout/list1"/>
    <dgm:cxn modelId="{BFD849AC-C8CC-4B32-B54D-9233C26630DC}" type="presParOf" srcId="{F03C3A3B-0C24-4EF0-82A4-90FBD42FA77F}" destId="{7FDDE259-FC61-4468-A40E-225A0DF3D0AB}" srcOrd="12" destOrd="0" presId="urn:microsoft.com/office/officeart/2005/8/layout/list1"/>
    <dgm:cxn modelId="{DEF4D277-F4CE-4AAE-AE5E-3E7AC019A47A}" type="presParOf" srcId="{7FDDE259-FC61-4468-A40E-225A0DF3D0AB}" destId="{DB7B91E9-6DFE-4D07-85EB-7873240571F0}" srcOrd="0" destOrd="0" presId="urn:microsoft.com/office/officeart/2005/8/layout/list1"/>
    <dgm:cxn modelId="{4E3C123B-B1BB-4188-A68E-0DF133DCF70F}" type="presParOf" srcId="{7FDDE259-FC61-4468-A40E-225A0DF3D0AB}" destId="{9CBE7F34-DDCC-4E85-902B-92A2E125174A}" srcOrd="1" destOrd="0" presId="urn:microsoft.com/office/officeart/2005/8/layout/list1"/>
    <dgm:cxn modelId="{FA30E48D-50E6-46DF-9BEF-7616705BACEF}" type="presParOf" srcId="{F03C3A3B-0C24-4EF0-82A4-90FBD42FA77F}" destId="{DB0C3188-B3F4-4A96-A2BD-ED855D246129}" srcOrd="13" destOrd="0" presId="urn:microsoft.com/office/officeart/2005/8/layout/list1"/>
    <dgm:cxn modelId="{BE1D9439-5F17-4018-BB03-29F2B5100986}" type="presParOf" srcId="{F03C3A3B-0C24-4EF0-82A4-90FBD42FA77F}" destId="{5A04D44A-4FF8-40E8-B763-4F6CA137FC24}" srcOrd="14" destOrd="0" presId="urn:microsoft.com/office/officeart/2005/8/layout/list1"/>
    <dgm:cxn modelId="{CB89547C-3203-425F-B653-B14602CEDBE2}" type="presParOf" srcId="{F03C3A3B-0C24-4EF0-82A4-90FBD42FA77F}" destId="{2113141C-4D80-48C6-ABFE-AD664207A89B}" srcOrd="15" destOrd="0" presId="urn:microsoft.com/office/officeart/2005/8/layout/list1"/>
    <dgm:cxn modelId="{4E6DEB0D-9910-4CA4-AD4C-C5B555736711}" type="presParOf" srcId="{F03C3A3B-0C24-4EF0-82A4-90FBD42FA77F}" destId="{26F5365D-F079-4078-BD31-021044BD7973}" srcOrd="16" destOrd="0" presId="urn:microsoft.com/office/officeart/2005/8/layout/list1"/>
    <dgm:cxn modelId="{75702BBE-8065-4C76-8A8A-1C2CD67AF6D4}" type="presParOf" srcId="{26F5365D-F079-4078-BD31-021044BD7973}" destId="{B35BC2A2-C732-4CDA-AC21-BB8C3589CDB6}" srcOrd="0" destOrd="0" presId="urn:microsoft.com/office/officeart/2005/8/layout/list1"/>
    <dgm:cxn modelId="{29E4D3EC-659C-46C3-8D50-6EC6479B9917}" type="presParOf" srcId="{26F5365D-F079-4078-BD31-021044BD7973}" destId="{FD32CFE1-F96F-4CE6-982F-5A3CBBAFA2F9}" srcOrd="1" destOrd="0" presId="urn:microsoft.com/office/officeart/2005/8/layout/list1"/>
    <dgm:cxn modelId="{C8C0B94F-0E32-4D1A-BA20-8E67F4288723}" type="presParOf" srcId="{F03C3A3B-0C24-4EF0-82A4-90FBD42FA77F}" destId="{9EDC13BE-A1E5-4391-B397-45374193638A}" srcOrd="17" destOrd="0" presId="urn:microsoft.com/office/officeart/2005/8/layout/list1"/>
    <dgm:cxn modelId="{E1E44CE9-FAF3-4FE5-93A6-E0B4EF10B897}" type="presParOf" srcId="{F03C3A3B-0C24-4EF0-82A4-90FBD42FA77F}" destId="{02728104-8A59-42D8-B02A-2D5AEAF3C2B4}" srcOrd="18" destOrd="0" presId="urn:microsoft.com/office/officeart/2005/8/layout/list1"/>
    <dgm:cxn modelId="{49106E1E-1949-4D4C-819E-9776CDC57638}" type="presParOf" srcId="{F03C3A3B-0C24-4EF0-82A4-90FBD42FA77F}" destId="{ED7DC494-D15D-451E-B34D-7A618BF4A71D}" srcOrd="19" destOrd="0" presId="urn:microsoft.com/office/officeart/2005/8/layout/list1"/>
    <dgm:cxn modelId="{38AC1944-29DB-4B26-B2B0-F78D40236F71}" type="presParOf" srcId="{F03C3A3B-0C24-4EF0-82A4-90FBD42FA77F}" destId="{9FCE51C8-9F75-4F5E-9208-B33F3246A95C}" srcOrd="20" destOrd="0" presId="urn:microsoft.com/office/officeart/2005/8/layout/list1"/>
    <dgm:cxn modelId="{F858F9FB-0E52-47E9-917C-BC456A3F3B5A}" type="presParOf" srcId="{9FCE51C8-9F75-4F5E-9208-B33F3246A95C}" destId="{392C7E42-F357-41E6-948C-88F4F958C03B}" srcOrd="0" destOrd="0" presId="urn:microsoft.com/office/officeart/2005/8/layout/list1"/>
    <dgm:cxn modelId="{C3DDDA3C-1179-49A3-8D24-0980F161FF0F}" type="presParOf" srcId="{9FCE51C8-9F75-4F5E-9208-B33F3246A95C}" destId="{1DFE6BB6-C89C-4051-960F-3B61D0632EF0}" srcOrd="1" destOrd="0" presId="urn:microsoft.com/office/officeart/2005/8/layout/list1"/>
    <dgm:cxn modelId="{F29742DC-2A59-4434-B8A8-5FC62E16CD80}" type="presParOf" srcId="{F03C3A3B-0C24-4EF0-82A4-90FBD42FA77F}" destId="{D63DF233-B88C-401C-9740-120241F1ECE8}" srcOrd="21" destOrd="0" presId="urn:microsoft.com/office/officeart/2005/8/layout/list1"/>
    <dgm:cxn modelId="{3BFADD29-9D08-414D-BA09-4467FC593633}" type="presParOf" srcId="{F03C3A3B-0C24-4EF0-82A4-90FBD42FA77F}" destId="{ED6FCC18-FC5A-4216-98FD-58F117B87A0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E572AA-3275-4DCA-98FD-0E860B481B8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CFB54B-2681-492A-AD65-55F6177BF53D}">
      <dgm:prSet phldrT="[Text]" custT="1"/>
      <dgm:spPr>
        <a:gradFill rotWithShape="0">
          <a:gsLst>
            <a:gs pos="0">
              <a:schemeClr val="accent1">
                <a:lumMod val="82000"/>
                <a:lumOff val="18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Clubs and Programs</a:t>
          </a:r>
        </a:p>
      </dgm:t>
    </dgm:pt>
    <dgm:pt modelId="{FFA7B4FC-758E-4A64-A950-AA77ED9FF164}" type="parTrans" cxnId="{8154D606-89B1-4733-9A70-17BD8F87C72D}">
      <dgm:prSet/>
      <dgm:spPr/>
      <dgm:t>
        <a:bodyPr/>
        <a:lstStyle/>
        <a:p>
          <a:endParaRPr lang="en-US"/>
        </a:p>
      </dgm:t>
    </dgm:pt>
    <dgm:pt modelId="{9F9A1DEC-BEC8-4B64-9B17-EEDDF7DE7DCE}" type="sibTrans" cxnId="{8154D606-89B1-4733-9A70-17BD8F87C72D}">
      <dgm:prSet/>
      <dgm:spPr/>
      <dgm:t>
        <a:bodyPr/>
        <a:lstStyle/>
        <a:p>
          <a:endParaRPr lang="en-US"/>
        </a:p>
      </dgm:t>
    </dgm:pt>
    <dgm:pt modelId="{CFF6DEC5-A789-4CF6-9D57-39C136B2BE17}">
      <dgm:prSet phldrT="[Text]" custT="1"/>
      <dgm:spPr/>
      <dgm:t>
        <a:bodyPr/>
        <a:lstStyle/>
        <a:p>
          <a:r>
            <a:rPr lang="en-US" sz="2000" b="1" dirty="0"/>
            <a:t>Art</a:t>
          </a:r>
          <a:endParaRPr lang="en-US" sz="1300" b="1" dirty="0"/>
        </a:p>
      </dgm:t>
    </dgm:pt>
    <dgm:pt modelId="{AC5BD786-EA9B-43F1-9513-0DD09445E1C2}" type="parTrans" cxnId="{1FBB0BF2-A1B4-46E6-B150-F67428962CF9}">
      <dgm:prSet/>
      <dgm:spPr/>
      <dgm:t>
        <a:bodyPr/>
        <a:lstStyle/>
        <a:p>
          <a:endParaRPr lang="en-US"/>
        </a:p>
      </dgm:t>
    </dgm:pt>
    <dgm:pt modelId="{0E145B09-FF42-4D23-8955-1B704A1AF817}" type="sibTrans" cxnId="{1FBB0BF2-A1B4-46E6-B150-F67428962CF9}">
      <dgm:prSet/>
      <dgm:spPr/>
      <dgm:t>
        <a:bodyPr/>
        <a:lstStyle/>
        <a:p>
          <a:endParaRPr lang="en-US"/>
        </a:p>
      </dgm:t>
    </dgm:pt>
    <dgm:pt modelId="{D8676DBF-748F-400D-9AE6-1DDD2A35E2E6}">
      <dgm:prSet phldrT="[Text]"/>
      <dgm:spPr/>
      <dgm:t>
        <a:bodyPr/>
        <a:lstStyle/>
        <a:p>
          <a:r>
            <a:rPr lang="en-US" b="1" dirty="0"/>
            <a:t>Books, Reading  Writing &amp; Debates</a:t>
          </a:r>
        </a:p>
      </dgm:t>
    </dgm:pt>
    <dgm:pt modelId="{279FFAE0-A6BF-448F-8738-278E6C802262}" type="parTrans" cxnId="{566CB672-AAF5-4D52-9ECA-8349D93C45A4}">
      <dgm:prSet/>
      <dgm:spPr/>
      <dgm:t>
        <a:bodyPr/>
        <a:lstStyle/>
        <a:p>
          <a:endParaRPr lang="en-US"/>
        </a:p>
      </dgm:t>
    </dgm:pt>
    <dgm:pt modelId="{44CF0471-04C4-4919-AF55-A5F0A43F57B1}" type="sibTrans" cxnId="{566CB672-AAF5-4D52-9ECA-8349D93C45A4}">
      <dgm:prSet/>
      <dgm:spPr/>
      <dgm:t>
        <a:bodyPr/>
        <a:lstStyle/>
        <a:p>
          <a:endParaRPr lang="en-US"/>
        </a:p>
      </dgm:t>
    </dgm:pt>
    <dgm:pt modelId="{609B50EB-F123-4F7A-B19E-787D2BB6DDD8}">
      <dgm:prSet phldrT="[Text]" custT="1"/>
      <dgm:spPr/>
      <dgm:t>
        <a:bodyPr/>
        <a:lstStyle/>
        <a:p>
          <a:r>
            <a:rPr lang="en-US" sz="1300" dirty="0"/>
            <a:t> </a:t>
          </a:r>
          <a:r>
            <a:rPr lang="en-US" sz="1600" b="1" dirty="0"/>
            <a:t>Choir</a:t>
          </a:r>
          <a:r>
            <a:rPr lang="en-US" sz="1800" b="1" dirty="0"/>
            <a:t> </a:t>
          </a:r>
          <a:r>
            <a:rPr lang="en-US" sz="1600" b="1" dirty="0"/>
            <a:t>Group</a:t>
          </a:r>
          <a:endParaRPr lang="en-US" sz="1300" b="1" dirty="0"/>
        </a:p>
      </dgm:t>
    </dgm:pt>
    <dgm:pt modelId="{3E6718CE-FA31-45FA-9175-002939A69CA4}" type="parTrans" cxnId="{F2EAC3F9-4BEA-42A4-AC43-3451C71653BF}">
      <dgm:prSet/>
      <dgm:spPr/>
      <dgm:t>
        <a:bodyPr/>
        <a:lstStyle/>
        <a:p>
          <a:endParaRPr lang="en-US"/>
        </a:p>
      </dgm:t>
    </dgm:pt>
    <dgm:pt modelId="{08EBA295-3CA5-4238-A055-50BF5705C2CB}" type="sibTrans" cxnId="{F2EAC3F9-4BEA-42A4-AC43-3451C71653BF}">
      <dgm:prSet/>
      <dgm:spPr/>
      <dgm:t>
        <a:bodyPr/>
        <a:lstStyle/>
        <a:p>
          <a:endParaRPr lang="en-US"/>
        </a:p>
      </dgm:t>
    </dgm:pt>
    <dgm:pt modelId="{D255FE39-BD79-4995-AD06-F4A7F86D0914}">
      <dgm:prSet phldrT="[Text]" custT="1"/>
      <dgm:spPr/>
      <dgm:t>
        <a:bodyPr/>
        <a:lstStyle/>
        <a:p>
          <a:r>
            <a:rPr lang="en-US" sz="1600" b="1" dirty="0" err="1"/>
            <a:t>Maths</a:t>
          </a:r>
          <a:endParaRPr lang="en-US" sz="1800" b="1" dirty="0"/>
        </a:p>
      </dgm:t>
    </dgm:pt>
    <dgm:pt modelId="{27EAF977-260F-4A5F-AD6F-265C94902DE0}" type="parTrans" cxnId="{2EEC3C03-7F3E-40D5-9FBE-9C5D343B44A3}">
      <dgm:prSet/>
      <dgm:spPr/>
      <dgm:t>
        <a:bodyPr/>
        <a:lstStyle/>
        <a:p>
          <a:endParaRPr lang="en-US"/>
        </a:p>
      </dgm:t>
    </dgm:pt>
    <dgm:pt modelId="{8AAC7D1F-D5C8-46F5-9522-C3D1EB6698B9}" type="sibTrans" cxnId="{2EEC3C03-7F3E-40D5-9FBE-9C5D343B44A3}">
      <dgm:prSet/>
      <dgm:spPr/>
      <dgm:t>
        <a:bodyPr/>
        <a:lstStyle/>
        <a:p>
          <a:endParaRPr lang="en-US"/>
        </a:p>
      </dgm:t>
    </dgm:pt>
    <dgm:pt modelId="{2A2B7D00-4237-41CD-B60E-7F6ACB2C08AE}">
      <dgm:prSet phldrT="[Text]" custT="1"/>
      <dgm:spPr/>
      <dgm:t>
        <a:bodyPr/>
        <a:lstStyle/>
        <a:p>
          <a:r>
            <a:rPr lang="en-US" sz="1600" b="1" dirty="0"/>
            <a:t>Science</a:t>
          </a:r>
        </a:p>
      </dgm:t>
    </dgm:pt>
    <dgm:pt modelId="{FAB6EDBF-FF4E-40EB-9AA8-490DF2AE049B}" type="parTrans" cxnId="{967EBA2F-3459-489B-A9B1-113B6D805C49}">
      <dgm:prSet/>
      <dgm:spPr/>
      <dgm:t>
        <a:bodyPr/>
        <a:lstStyle/>
        <a:p>
          <a:endParaRPr lang="en-US"/>
        </a:p>
      </dgm:t>
    </dgm:pt>
    <dgm:pt modelId="{CDBCC62E-ADB6-4979-9781-93EDF269AFCB}" type="sibTrans" cxnId="{967EBA2F-3459-489B-A9B1-113B6D805C49}">
      <dgm:prSet/>
      <dgm:spPr/>
      <dgm:t>
        <a:bodyPr/>
        <a:lstStyle/>
        <a:p>
          <a:endParaRPr lang="en-US"/>
        </a:p>
      </dgm:t>
    </dgm:pt>
    <dgm:pt modelId="{4DBB5E38-3EC0-4010-BE52-B2A202D8332E}">
      <dgm:prSet phldrT="[Text]" custT="1"/>
      <dgm:spPr/>
      <dgm:t>
        <a:bodyPr/>
        <a:lstStyle/>
        <a:p>
          <a:r>
            <a:rPr lang="en-US" sz="1600" b="1" dirty="0"/>
            <a:t>Heritage</a:t>
          </a:r>
          <a:endParaRPr lang="en-US" sz="1300" b="1" dirty="0"/>
        </a:p>
      </dgm:t>
    </dgm:pt>
    <dgm:pt modelId="{F6D98E6E-65D5-4FE5-8322-33CD7631F15D}" type="parTrans" cxnId="{0E67CC58-CC2C-4623-9B20-D82F81539852}">
      <dgm:prSet/>
      <dgm:spPr/>
      <dgm:t>
        <a:bodyPr/>
        <a:lstStyle/>
        <a:p>
          <a:endParaRPr lang="en-US"/>
        </a:p>
      </dgm:t>
    </dgm:pt>
    <dgm:pt modelId="{171CA8F0-2CB1-4FFB-9B85-A88968AFEE4E}" type="sibTrans" cxnId="{0E67CC58-CC2C-4623-9B20-D82F81539852}">
      <dgm:prSet/>
      <dgm:spPr/>
      <dgm:t>
        <a:bodyPr/>
        <a:lstStyle/>
        <a:p>
          <a:endParaRPr lang="en-US"/>
        </a:p>
      </dgm:t>
    </dgm:pt>
    <dgm:pt modelId="{73EAE66B-EA9E-499F-93FF-AC4A1969CBF0}" type="pres">
      <dgm:prSet presAssocID="{9FE572AA-3275-4DCA-98FD-0E860B481B8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E81F429-2267-4AED-9281-BD45D29884A9}" type="pres">
      <dgm:prSet presAssocID="{93CFB54B-2681-492A-AD65-55F6177BF53D}" presName="Parent" presStyleLbl="node0" presStyleIdx="0" presStyleCnt="1" custLinFactNeighborX="12" custLinFactNeighborY="813">
        <dgm:presLayoutVars>
          <dgm:chMax val="6"/>
          <dgm:chPref val="6"/>
        </dgm:presLayoutVars>
      </dgm:prSet>
      <dgm:spPr/>
    </dgm:pt>
    <dgm:pt modelId="{682AE18C-800F-4012-8D8E-A836533A2BB6}" type="pres">
      <dgm:prSet presAssocID="{CFF6DEC5-A789-4CF6-9D57-39C136B2BE17}" presName="Accent1" presStyleCnt="0"/>
      <dgm:spPr/>
    </dgm:pt>
    <dgm:pt modelId="{552BF0F8-9485-4535-8930-E0B0A25A2A40}" type="pres">
      <dgm:prSet presAssocID="{CFF6DEC5-A789-4CF6-9D57-39C136B2BE17}" presName="Accent" presStyleLbl="bgShp" presStyleIdx="0" presStyleCnt="6"/>
      <dgm:spPr/>
    </dgm:pt>
    <dgm:pt modelId="{8CF6FEC6-9869-4E26-8D71-88960CB9A875}" type="pres">
      <dgm:prSet presAssocID="{CFF6DEC5-A789-4CF6-9D57-39C136B2BE1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023AAE7-1D7D-4117-8F35-7D99DF920DDC}" type="pres">
      <dgm:prSet presAssocID="{D8676DBF-748F-400D-9AE6-1DDD2A35E2E6}" presName="Accent2" presStyleCnt="0"/>
      <dgm:spPr/>
    </dgm:pt>
    <dgm:pt modelId="{879078BD-DB79-47AA-92D6-37DEEB0DA0A4}" type="pres">
      <dgm:prSet presAssocID="{D8676DBF-748F-400D-9AE6-1DDD2A35E2E6}" presName="Accent" presStyleLbl="bgShp" presStyleIdx="1" presStyleCnt="6"/>
      <dgm:spPr/>
    </dgm:pt>
    <dgm:pt modelId="{F0E63AF0-A3FD-4309-A5B9-575AC68A54AA}" type="pres">
      <dgm:prSet presAssocID="{D8676DBF-748F-400D-9AE6-1DDD2A35E2E6}" presName="Child2" presStyleLbl="node1" presStyleIdx="1" presStyleCnt="6" custLinFactNeighborX="-4040" custLinFactNeighborY="-603">
        <dgm:presLayoutVars>
          <dgm:chMax val="0"/>
          <dgm:chPref val="0"/>
          <dgm:bulletEnabled val="1"/>
        </dgm:presLayoutVars>
      </dgm:prSet>
      <dgm:spPr/>
    </dgm:pt>
    <dgm:pt modelId="{ABA99962-0D6D-44F4-B08C-366BF4B3B4F0}" type="pres">
      <dgm:prSet presAssocID="{609B50EB-F123-4F7A-B19E-787D2BB6DDD8}" presName="Accent3" presStyleCnt="0"/>
      <dgm:spPr/>
    </dgm:pt>
    <dgm:pt modelId="{D8486B49-9FB8-470F-BDD2-D4AFBCB2867D}" type="pres">
      <dgm:prSet presAssocID="{609B50EB-F123-4F7A-B19E-787D2BB6DDD8}" presName="Accent" presStyleLbl="bgShp" presStyleIdx="2" presStyleCnt="6"/>
      <dgm:spPr/>
    </dgm:pt>
    <dgm:pt modelId="{6F7D54FD-C794-4F43-BB81-01081291F023}" type="pres">
      <dgm:prSet presAssocID="{609B50EB-F123-4F7A-B19E-787D2BB6DDD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398EBD5-E338-4C8A-BB03-2F564E7CF7FC}" type="pres">
      <dgm:prSet presAssocID="{D255FE39-BD79-4995-AD06-F4A7F86D0914}" presName="Accent4" presStyleCnt="0"/>
      <dgm:spPr/>
    </dgm:pt>
    <dgm:pt modelId="{53EF28E1-7FF9-48B2-B8C0-8A3853313CD3}" type="pres">
      <dgm:prSet presAssocID="{D255FE39-BD79-4995-AD06-F4A7F86D0914}" presName="Accent" presStyleLbl="bgShp" presStyleIdx="3" presStyleCnt="6"/>
      <dgm:spPr/>
    </dgm:pt>
    <dgm:pt modelId="{960B8B60-F6E2-4FFA-84DF-9918B98BAE5A}" type="pres">
      <dgm:prSet presAssocID="{D255FE39-BD79-4995-AD06-F4A7F86D091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485714B-43E1-4348-BAA5-892520E698EE}" type="pres">
      <dgm:prSet presAssocID="{2A2B7D00-4237-41CD-B60E-7F6ACB2C08AE}" presName="Accent5" presStyleCnt="0"/>
      <dgm:spPr/>
    </dgm:pt>
    <dgm:pt modelId="{369E3277-F533-4080-962A-6E402530038D}" type="pres">
      <dgm:prSet presAssocID="{2A2B7D00-4237-41CD-B60E-7F6ACB2C08AE}" presName="Accent" presStyleLbl="bgShp" presStyleIdx="4" presStyleCnt="6"/>
      <dgm:spPr/>
    </dgm:pt>
    <dgm:pt modelId="{16FA2957-7524-4962-99FC-93C156CFA60F}" type="pres">
      <dgm:prSet presAssocID="{2A2B7D00-4237-41CD-B60E-7F6ACB2C08A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AF79B2E-ACA4-4727-9B06-15810276A35F}" type="pres">
      <dgm:prSet presAssocID="{4DBB5E38-3EC0-4010-BE52-B2A202D8332E}" presName="Accent6" presStyleCnt="0"/>
      <dgm:spPr/>
    </dgm:pt>
    <dgm:pt modelId="{C6336E55-255C-4BD9-AD04-9ADC3D71E8D2}" type="pres">
      <dgm:prSet presAssocID="{4DBB5E38-3EC0-4010-BE52-B2A202D8332E}" presName="Accent" presStyleLbl="bgShp" presStyleIdx="5" presStyleCnt="6"/>
      <dgm:spPr/>
    </dgm:pt>
    <dgm:pt modelId="{BA889505-9D95-4857-9742-F5F4957AD1DF}" type="pres">
      <dgm:prSet presAssocID="{4DBB5E38-3EC0-4010-BE52-B2A202D8332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EEC3C03-7F3E-40D5-9FBE-9C5D343B44A3}" srcId="{93CFB54B-2681-492A-AD65-55F6177BF53D}" destId="{D255FE39-BD79-4995-AD06-F4A7F86D0914}" srcOrd="3" destOrd="0" parTransId="{27EAF977-260F-4A5F-AD6F-265C94902DE0}" sibTransId="{8AAC7D1F-D5C8-46F5-9522-C3D1EB6698B9}"/>
    <dgm:cxn modelId="{8154D606-89B1-4733-9A70-17BD8F87C72D}" srcId="{9FE572AA-3275-4DCA-98FD-0E860B481B8E}" destId="{93CFB54B-2681-492A-AD65-55F6177BF53D}" srcOrd="0" destOrd="0" parTransId="{FFA7B4FC-758E-4A64-A950-AA77ED9FF164}" sibTransId="{9F9A1DEC-BEC8-4B64-9B17-EEDDF7DE7DCE}"/>
    <dgm:cxn modelId="{60D3ED06-1B0F-4AC5-85AC-D4C3CFC71701}" type="presOf" srcId="{2A2B7D00-4237-41CD-B60E-7F6ACB2C08AE}" destId="{16FA2957-7524-4962-99FC-93C156CFA60F}" srcOrd="0" destOrd="0" presId="urn:microsoft.com/office/officeart/2011/layout/HexagonRadial"/>
    <dgm:cxn modelId="{607C5223-2AE7-48A7-B3A1-3AE16B95631B}" type="presOf" srcId="{D8676DBF-748F-400D-9AE6-1DDD2A35E2E6}" destId="{F0E63AF0-A3FD-4309-A5B9-575AC68A54AA}" srcOrd="0" destOrd="0" presId="urn:microsoft.com/office/officeart/2011/layout/HexagonRadial"/>
    <dgm:cxn modelId="{967EBA2F-3459-489B-A9B1-113B6D805C49}" srcId="{93CFB54B-2681-492A-AD65-55F6177BF53D}" destId="{2A2B7D00-4237-41CD-B60E-7F6ACB2C08AE}" srcOrd="4" destOrd="0" parTransId="{FAB6EDBF-FF4E-40EB-9AA8-490DF2AE049B}" sibTransId="{CDBCC62E-ADB6-4979-9781-93EDF269AFCB}"/>
    <dgm:cxn modelId="{41190832-E4B0-42F8-BB03-D9FE929F03A5}" type="presOf" srcId="{CFF6DEC5-A789-4CF6-9D57-39C136B2BE17}" destId="{8CF6FEC6-9869-4E26-8D71-88960CB9A875}" srcOrd="0" destOrd="0" presId="urn:microsoft.com/office/officeart/2011/layout/HexagonRadial"/>
    <dgm:cxn modelId="{5CF11F44-8765-4DBC-A483-9CE3358DE956}" type="presOf" srcId="{D255FE39-BD79-4995-AD06-F4A7F86D0914}" destId="{960B8B60-F6E2-4FFA-84DF-9918B98BAE5A}" srcOrd="0" destOrd="0" presId="urn:microsoft.com/office/officeart/2011/layout/HexagonRadial"/>
    <dgm:cxn modelId="{3A96D469-6D86-4FBB-9F88-2435ABFBA40E}" type="presOf" srcId="{4DBB5E38-3EC0-4010-BE52-B2A202D8332E}" destId="{BA889505-9D95-4857-9742-F5F4957AD1DF}" srcOrd="0" destOrd="0" presId="urn:microsoft.com/office/officeart/2011/layout/HexagonRadial"/>
    <dgm:cxn modelId="{34CBF96C-C686-4DCA-B69F-87641B96F297}" type="presOf" srcId="{609B50EB-F123-4F7A-B19E-787D2BB6DDD8}" destId="{6F7D54FD-C794-4F43-BB81-01081291F023}" srcOrd="0" destOrd="0" presId="urn:microsoft.com/office/officeart/2011/layout/HexagonRadial"/>
    <dgm:cxn modelId="{566CB672-AAF5-4D52-9ECA-8349D93C45A4}" srcId="{93CFB54B-2681-492A-AD65-55F6177BF53D}" destId="{D8676DBF-748F-400D-9AE6-1DDD2A35E2E6}" srcOrd="1" destOrd="0" parTransId="{279FFAE0-A6BF-448F-8738-278E6C802262}" sibTransId="{44CF0471-04C4-4919-AF55-A5F0A43F57B1}"/>
    <dgm:cxn modelId="{0E67CC58-CC2C-4623-9B20-D82F81539852}" srcId="{93CFB54B-2681-492A-AD65-55F6177BF53D}" destId="{4DBB5E38-3EC0-4010-BE52-B2A202D8332E}" srcOrd="5" destOrd="0" parTransId="{F6D98E6E-65D5-4FE5-8322-33CD7631F15D}" sibTransId="{171CA8F0-2CB1-4FFB-9B85-A88968AFEE4E}"/>
    <dgm:cxn modelId="{FC010788-1BBD-45AD-A48D-6FEF75B297E7}" type="presOf" srcId="{9FE572AA-3275-4DCA-98FD-0E860B481B8E}" destId="{73EAE66B-EA9E-499F-93FF-AC4A1969CBF0}" srcOrd="0" destOrd="0" presId="urn:microsoft.com/office/officeart/2011/layout/HexagonRadial"/>
    <dgm:cxn modelId="{6E1EE3AB-AF6D-4D1C-9B6B-D75F67636820}" type="presOf" srcId="{93CFB54B-2681-492A-AD65-55F6177BF53D}" destId="{EE81F429-2267-4AED-9281-BD45D29884A9}" srcOrd="0" destOrd="0" presId="urn:microsoft.com/office/officeart/2011/layout/HexagonRadial"/>
    <dgm:cxn modelId="{1FBB0BF2-A1B4-46E6-B150-F67428962CF9}" srcId="{93CFB54B-2681-492A-AD65-55F6177BF53D}" destId="{CFF6DEC5-A789-4CF6-9D57-39C136B2BE17}" srcOrd="0" destOrd="0" parTransId="{AC5BD786-EA9B-43F1-9513-0DD09445E1C2}" sibTransId="{0E145B09-FF42-4D23-8955-1B704A1AF817}"/>
    <dgm:cxn modelId="{F2EAC3F9-4BEA-42A4-AC43-3451C71653BF}" srcId="{93CFB54B-2681-492A-AD65-55F6177BF53D}" destId="{609B50EB-F123-4F7A-B19E-787D2BB6DDD8}" srcOrd="2" destOrd="0" parTransId="{3E6718CE-FA31-45FA-9175-002939A69CA4}" sibTransId="{08EBA295-3CA5-4238-A055-50BF5705C2CB}"/>
    <dgm:cxn modelId="{2C923B60-1055-4FEE-83AD-0476BF195519}" type="presParOf" srcId="{73EAE66B-EA9E-499F-93FF-AC4A1969CBF0}" destId="{EE81F429-2267-4AED-9281-BD45D29884A9}" srcOrd="0" destOrd="0" presId="urn:microsoft.com/office/officeart/2011/layout/HexagonRadial"/>
    <dgm:cxn modelId="{13B1CF7D-622A-4BA7-9D2B-2356FCA41C45}" type="presParOf" srcId="{73EAE66B-EA9E-499F-93FF-AC4A1969CBF0}" destId="{682AE18C-800F-4012-8D8E-A836533A2BB6}" srcOrd="1" destOrd="0" presId="urn:microsoft.com/office/officeart/2011/layout/HexagonRadial"/>
    <dgm:cxn modelId="{41EFC3E7-BF0C-4CB3-9FCA-335F55374639}" type="presParOf" srcId="{682AE18C-800F-4012-8D8E-A836533A2BB6}" destId="{552BF0F8-9485-4535-8930-E0B0A25A2A40}" srcOrd="0" destOrd="0" presId="urn:microsoft.com/office/officeart/2011/layout/HexagonRadial"/>
    <dgm:cxn modelId="{BC963FE0-8254-496D-BA63-0E53E07DFACF}" type="presParOf" srcId="{73EAE66B-EA9E-499F-93FF-AC4A1969CBF0}" destId="{8CF6FEC6-9869-4E26-8D71-88960CB9A875}" srcOrd="2" destOrd="0" presId="urn:microsoft.com/office/officeart/2011/layout/HexagonRadial"/>
    <dgm:cxn modelId="{9D4BB73F-45B5-44EE-9EF9-8B541E8C2D95}" type="presParOf" srcId="{73EAE66B-EA9E-499F-93FF-AC4A1969CBF0}" destId="{B023AAE7-1D7D-4117-8F35-7D99DF920DDC}" srcOrd="3" destOrd="0" presId="urn:microsoft.com/office/officeart/2011/layout/HexagonRadial"/>
    <dgm:cxn modelId="{51C3F031-7CA8-495B-979A-1E90F3372216}" type="presParOf" srcId="{B023AAE7-1D7D-4117-8F35-7D99DF920DDC}" destId="{879078BD-DB79-47AA-92D6-37DEEB0DA0A4}" srcOrd="0" destOrd="0" presId="urn:microsoft.com/office/officeart/2011/layout/HexagonRadial"/>
    <dgm:cxn modelId="{FF3AB78E-DC60-4BCC-9FA6-3A45EB174D3F}" type="presParOf" srcId="{73EAE66B-EA9E-499F-93FF-AC4A1969CBF0}" destId="{F0E63AF0-A3FD-4309-A5B9-575AC68A54AA}" srcOrd="4" destOrd="0" presId="urn:microsoft.com/office/officeart/2011/layout/HexagonRadial"/>
    <dgm:cxn modelId="{4328612C-62AA-41B7-B9E3-86C8FEBC020C}" type="presParOf" srcId="{73EAE66B-EA9E-499F-93FF-AC4A1969CBF0}" destId="{ABA99962-0D6D-44F4-B08C-366BF4B3B4F0}" srcOrd="5" destOrd="0" presId="urn:microsoft.com/office/officeart/2011/layout/HexagonRadial"/>
    <dgm:cxn modelId="{3E824ED9-9658-4F02-B177-5046F1B7E79D}" type="presParOf" srcId="{ABA99962-0D6D-44F4-B08C-366BF4B3B4F0}" destId="{D8486B49-9FB8-470F-BDD2-D4AFBCB2867D}" srcOrd="0" destOrd="0" presId="urn:microsoft.com/office/officeart/2011/layout/HexagonRadial"/>
    <dgm:cxn modelId="{682954F9-16CD-490E-B1B8-E582285C681B}" type="presParOf" srcId="{73EAE66B-EA9E-499F-93FF-AC4A1969CBF0}" destId="{6F7D54FD-C794-4F43-BB81-01081291F023}" srcOrd="6" destOrd="0" presId="urn:microsoft.com/office/officeart/2011/layout/HexagonRadial"/>
    <dgm:cxn modelId="{2F3EEF8B-571A-4B7A-888F-18DABF491EBA}" type="presParOf" srcId="{73EAE66B-EA9E-499F-93FF-AC4A1969CBF0}" destId="{9398EBD5-E338-4C8A-BB03-2F564E7CF7FC}" srcOrd="7" destOrd="0" presId="urn:microsoft.com/office/officeart/2011/layout/HexagonRadial"/>
    <dgm:cxn modelId="{A385EC71-63E5-497F-897D-C335565B5FF3}" type="presParOf" srcId="{9398EBD5-E338-4C8A-BB03-2F564E7CF7FC}" destId="{53EF28E1-7FF9-48B2-B8C0-8A3853313CD3}" srcOrd="0" destOrd="0" presId="urn:microsoft.com/office/officeart/2011/layout/HexagonRadial"/>
    <dgm:cxn modelId="{C196AC72-7C64-4760-BE25-3858F50905B1}" type="presParOf" srcId="{73EAE66B-EA9E-499F-93FF-AC4A1969CBF0}" destId="{960B8B60-F6E2-4FFA-84DF-9918B98BAE5A}" srcOrd="8" destOrd="0" presId="urn:microsoft.com/office/officeart/2011/layout/HexagonRadial"/>
    <dgm:cxn modelId="{332E30D5-FEB6-4E6B-9E2B-C033CB5D4BDC}" type="presParOf" srcId="{73EAE66B-EA9E-499F-93FF-AC4A1969CBF0}" destId="{B485714B-43E1-4348-BAA5-892520E698EE}" srcOrd="9" destOrd="0" presId="urn:microsoft.com/office/officeart/2011/layout/HexagonRadial"/>
    <dgm:cxn modelId="{23EBFF19-40D6-4022-9A31-472AC12488A7}" type="presParOf" srcId="{B485714B-43E1-4348-BAA5-892520E698EE}" destId="{369E3277-F533-4080-962A-6E402530038D}" srcOrd="0" destOrd="0" presId="urn:microsoft.com/office/officeart/2011/layout/HexagonRadial"/>
    <dgm:cxn modelId="{59F70276-AE09-4B18-A0ED-506408E6CAF0}" type="presParOf" srcId="{73EAE66B-EA9E-499F-93FF-AC4A1969CBF0}" destId="{16FA2957-7524-4962-99FC-93C156CFA60F}" srcOrd="10" destOrd="0" presId="urn:microsoft.com/office/officeart/2011/layout/HexagonRadial"/>
    <dgm:cxn modelId="{F6EDD9A4-7597-4786-ADE7-00803730C7AE}" type="presParOf" srcId="{73EAE66B-EA9E-499F-93FF-AC4A1969CBF0}" destId="{7AF79B2E-ACA4-4727-9B06-15810276A35F}" srcOrd="11" destOrd="0" presId="urn:microsoft.com/office/officeart/2011/layout/HexagonRadial"/>
    <dgm:cxn modelId="{B416846B-B3BD-4CB3-8F45-C9E0283117FA}" type="presParOf" srcId="{7AF79B2E-ACA4-4727-9B06-15810276A35F}" destId="{C6336E55-255C-4BD9-AD04-9ADC3D71E8D2}" srcOrd="0" destOrd="0" presId="urn:microsoft.com/office/officeart/2011/layout/HexagonRadial"/>
    <dgm:cxn modelId="{9805BD39-F8BA-4230-8855-F2E09A374826}" type="presParOf" srcId="{73EAE66B-EA9E-499F-93FF-AC4A1969CBF0}" destId="{BA889505-9D95-4857-9742-F5F4957AD1D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318477-E1C5-4CD8-8CBD-A099B6EA863A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983FCB9-CB36-463D-B8DB-788F797F5AB9}">
      <dgm:prSet phldrT="[Text]"/>
      <dgm:spPr/>
      <dgm:t>
        <a:bodyPr/>
        <a:lstStyle/>
        <a:p>
          <a:r>
            <a:rPr lang="en-US" dirty="0"/>
            <a:t>Related Art</a:t>
          </a:r>
        </a:p>
      </dgm:t>
    </dgm:pt>
    <dgm:pt modelId="{DB7487CE-6516-4D78-9CAF-C0EAF17531A0}" type="parTrans" cxnId="{65E8F2A5-6D7B-4995-8E32-E01470E353B6}">
      <dgm:prSet/>
      <dgm:spPr/>
      <dgm:t>
        <a:bodyPr/>
        <a:lstStyle/>
        <a:p>
          <a:endParaRPr lang="en-US"/>
        </a:p>
      </dgm:t>
    </dgm:pt>
    <dgm:pt modelId="{610AB3A6-96FE-455C-867E-18BD975BE5C0}" type="sibTrans" cxnId="{65E8F2A5-6D7B-4995-8E32-E01470E353B6}">
      <dgm:prSet/>
      <dgm:spPr/>
      <dgm:t>
        <a:bodyPr/>
        <a:lstStyle/>
        <a:p>
          <a:endParaRPr lang="en-US"/>
        </a:p>
      </dgm:t>
    </dgm:pt>
    <dgm:pt modelId="{7F009DB7-BFB2-4C1D-A1D2-0A642AF7402A}">
      <dgm:prSet phldrT="[Text]" custT="1"/>
      <dgm:spPr/>
      <dgm:t>
        <a:bodyPr/>
        <a:lstStyle/>
        <a:p>
          <a:r>
            <a:rPr lang="en-US" sz="1600" dirty="0"/>
            <a:t>General Music</a:t>
          </a:r>
        </a:p>
      </dgm:t>
    </dgm:pt>
    <dgm:pt modelId="{E3304B1B-8A55-4A31-8364-56F363CCD008}" type="parTrans" cxnId="{F5938CD0-0BE1-491F-93E2-A112845CD5C2}">
      <dgm:prSet/>
      <dgm:spPr/>
      <dgm:t>
        <a:bodyPr/>
        <a:lstStyle/>
        <a:p>
          <a:endParaRPr lang="en-US"/>
        </a:p>
      </dgm:t>
    </dgm:pt>
    <dgm:pt modelId="{0A804503-D8B8-426B-AF37-658308B1FD80}" type="sibTrans" cxnId="{F5938CD0-0BE1-491F-93E2-A112845CD5C2}">
      <dgm:prSet/>
      <dgm:spPr/>
      <dgm:t>
        <a:bodyPr/>
        <a:lstStyle/>
        <a:p>
          <a:endParaRPr lang="en-US"/>
        </a:p>
      </dgm:t>
    </dgm:pt>
    <dgm:pt modelId="{30B7677F-61FC-4C41-936D-1A3FD9167A57}">
      <dgm:prSet phldrT="[Text]" custT="1"/>
      <dgm:spPr/>
      <dgm:t>
        <a:bodyPr/>
        <a:lstStyle/>
        <a:p>
          <a:r>
            <a:rPr lang="en-US" sz="1600" dirty="0"/>
            <a:t>Dance: Kathak, Jazz, Hip Hop</a:t>
          </a:r>
        </a:p>
      </dgm:t>
    </dgm:pt>
    <dgm:pt modelId="{8775DD5C-FEDB-4389-A5CF-BA8D25443DDD}" type="parTrans" cxnId="{EED413CC-E7D2-4FD5-A15F-4EAA13F7B4D4}">
      <dgm:prSet/>
      <dgm:spPr/>
      <dgm:t>
        <a:bodyPr/>
        <a:lstStyle/>
        <a:p>
          <a:endParaRPr lang="en-US"/>
        </a:p>
      </dgm:t>
    </dgm:pt>
    <dgm:pt modelId="{98729B20-02AD-433A-B209-F5A9D1283D02}" type="sibTrans" cxnId="{EED413CC-E7D2-4FD5-A15F-4EAA13F7B4D4}">
      <dgm:prSet/>
      <dgm:spPr/>
      <dgm:t>
        <a:bodyPr/>
        <a:lstStyle/>
        <a:p>
          <a:endParaRPr lang="en-US"/>
        </a:p>
      </dgm:t>
    </dgm:pt>
    <dgm:pt modelId="{B6852CF0-7CBA-4408-B13E-A54539D9F295}">
      <dgm:prSet phldrT="[Text]" custT="1"/>
      <dgm:spPr/>
      <dgm:t>
        <a:bodyPr/>
        <a:lstStyle/>
        <a:p>
          <a:r>
            <a:rPr lang="en-US" sz="1800" dirty="0"/>
            <a:t>Art &amp; Craft</a:t>
          </a:r>
        </a:p>
      </dgm:t>
    </dgm:pt>
    <dgm:pt modelId="{07BE79D5-D0D8-4BC1-AB40-0F89BFFC866A}" type="parTrans" cxnId="{EFA88068-6506-4D9A-B821-498715789E41}">
      <dgm:prSet/>
      <dgm:spPr/>
      <dgm:t>
        <a:bodyPr/>
        <a:lstStyle/>
        <a:p>
          <a:endParaRPr lang="en-US"/>
        </a:p>
      </dgm:t>
    </dgm:pt>
    <dgm:pt modelId="{01A9C3C2-B614-482E-ABCC-33C3AADF86E1}" type="sibTrans" cxnId="{EFA88068-6506-4D9A-B821-498715789E41}">
      <dgm:prSet/>
      <dgm:spPr/>
      <dgm:t>
        <a:bodyPr/>
        <a:lstStyle/>
        <a:p>
          <a:endParaRPr lang="en-US"/>
        </a:p>
      </dgm:t>
    </dgm:pt>
    <dgm:pt modelId="{BDC4C140-7C79-4C23-843D-892324603649}">
      <dgm:prSet phldrT="[Text]" custT="1"/>
      <dgm:spPr/>
      <dgm:t>
        <a:bodyPr/>
        <a:lstStyle/>
        <a:p>
          <a:r>
            <a:rPr lang="en-US" sz="1600" b="0" dirty="0"/>
            <a:t>Instruments Key board &amp; Harmonium</a:t>
          </a:r>
        </a:p>
      </dgm:t>
    </dgm:pt>
    <dgm:pt modelId="{F30B209C-BD3B-4563-A169-A5A99D81CB60}" type="parTrans" cxnId="{2662E772-3ABC-4859-9853-5AEC1326EBBE}">
      <dgm:prSet/>
      <dgm:spPr/>
      <dgm:t>
        <a:bodyPr/>
        <a:lstStyle/>
        <a:p>
          <a:endParaRPr lang="en-US"/>
        </a:p>
      </dgm:t>
    </dgm:pt>
    <dgm:pt modelId="{AE826A76-E118-448D-BE70-B82340880939}" type="sibTrans" cxnId="{2662E772-3ABC-4859-9853-5AEC1326EBBE}">
      <dgm:prSet/>
      <dgm:spPr/>
      <dgm:t>
        <a:bodyPr/>
        <a:lstStyle/>
        <a:p>
          <a:endParaRPr lang="en-US"/>
        </a:p>
      </dgm:t>
    </dgm:pt>
    <dgm:pt modelId="{A7CBE068-7FB8-4B0F-8C59-61DF3C53EBFE}" type="pres">
      <dgm:prSet presAssocID="{71318477-E1C5-4CD8-8CBD-A099B6EA863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9B03471-4A2F-4762-8EB9-30CF420D5A3C}" type="pres">
      <dgm:prSet presAssocID="{F983FCB9-CB36-463D-B8DB-788F797F5AB9}" presName="centerShape" presStyleLbl="node0" presStyleIdx="0" presStyleCnt="1"/>
      <dgm:spPr/>
    </dgm:pt>
    <dgm:pt modelId="{956B1DAE-A414-40A6-9E94-F140D1870198}" type="pres">
      <dgm:prSet presAssocID="{7F009DB7-BFB2-4C1D-A1D2-0A642AF7402A}" presName="node" presStyleLbl="node1" presStyleIdx="0" presStyleCnt="4">
        <dgm:presLayoutVars>
          <dgm:bulletEnabled val="1"/>
        </dgm:presLayoutVars>
      </dgm:prSet>
      <dgm:spPr/>
    </dgm:pt>
    <dgm:pt modelId="{F231CEFB-4B12-4758-B079-0754FD4F89FF}" type="pres">
      <dgm:prSet presAssocID="{7F009DB7-BFB2-4C1D-A1D2-0A642AF7402A}" presName="dummy" presStyleCnt="0"/>
      <dgm:spPr/>
    </dgm:pt>
    <dgm:pt modelId="{F51EAD5F-F2BE-4EEC-99EF-FD50B7864D40}" type="pres">
      <dgm:prSet presAssocID="{0A804503-D8B8-426B-AF37-658308B1FD80}" presName="sibTrans" presStyleLbl="sibTrans2D1" presStyleIdx="0" presStyleCnt="4"/>
      <dgm:spPr/>
    </dgm:pt>
    <dgm:pt modelId="{F5A0DD50-DD09-4F2C-9463-FD53A115AE82}" type="pres">
      <dgm:prSet presAssocID="{30B7677F-61FC-4C41-936D-1A3FD9167A57}" presName="node" presStyleLbl="node1" presStyleIdx="1" presStyleCnt="4" custScaleX="117485">
        <dgm:presLayoutVars>
          <dgm:bulletEnabled val="1"/>
        </dgm:presLayoutVars>
      </dgm:prSet>
      <dgm:spPr/>
    </dgm:pt>
    <dgm:pt modelId="{7BDA83B8-2CAA-4DB4-A97A-6C0ED09BE95F}" type="pres">
      <dgm:prSet presAssocID="{30B7677F-61FC-4C41-936D-1A3FD9167A57}" presName="dummy" presStyleCnt="0"/>
      <dgm:spPr/>
    </dgm:pt>
    <dgm:pt modelId="{D707EB67-9876-4F3A-8601-5AAC68BDB5B0}" type="pres">
      <dgm:prSet presAssocID="{98729B20-02AD-433A-B209-F5A9D1283D02}" presName="sibTrans" presStyleLbl="sibTrans2D1" presStyleIdx="1" presStyleCnt="4"/>
      <dgm:spPr/>
    </dgm:pt>
    <dgm:pt modelId="{8957B7AF-9EA1-4E22-B515-18DC83112957}" type="pres">
      <dgm:prSet presAssocID="{B6852CF0-7CBA-4408-B13E-A54539D9F295}" presName="node" presStyleLbl="node1" presStyleIdx="2" presStyleCnt="4">
        <dgm:presLayoutVars>
          <dgm:bulletEnabled val="1"/>
        </dgm:presLayoutVars>
      </dgm:prSet>
      <dgm:spPr/>
    </dgm:pt>
    <dgm:pt modelId="{BB9A68C4-C1DD-487D-AEB7-3D790725AFC4}" type="pres">
      <dgm:prSet presAssocID="{B6852CF0-7CBA-4408-B13E-A54539D9F295}" presName="dummy" presStyleCnt="0"/>
      <dgm:spPr/>
    </dgm:pt>
    <dgm:pt modelId="{C00BE39A-C3B2-4D5F-BF0A-72AF8D0FDA9B}" type="pres">
      <dgm:prSet presAssocID="{01A9C3C2-B614-482E-ABCC-33C3AADF86E1}" presName="sibTrans" presStyleLbl="sibTrans2D1" presStyleIdx="2" presStyleCnt="4"/>
      <dgm:spPr/>
    </dgm:pt>
    <dgm:pt modelId="{866A2E7F-4FF7-44F5-9374-3DF460916C84}" type="pres">
      <dgm:prSet presAssocID="{BDC4C140-7C79-4C23-843D-892324603649}" presName="node" presStyleLbl="node1" presStyleIdx="3" presStyleCnt="4" custScaleX="108125" custScaleY="104398">
        <dgm:presLayoutVars>
          <dgm:bulletEnabled val="1"/>
        </dgm:presLayoutVars>
      </dgm:prSet>
      <dgm:spPr/>
    </dgm:pt>
    <dgm:pt modelId="{D72E1582-EBE0-45CF-9694-4C2CA25376FE}" type="pres">
      <dgm:prSet presAssocID="{BDC4C140-7C79-4C23-843D-892324603649}" presName="dummy" presStyleCnt="0"/>
      <dgm:spPr/>
    </dgm:pt>
    <dgm:pt modelId="{952135C6-94D1-4FA7-A454-B470CB2AF307}" type="pres">
      <dgm:prSet presAssocID="{AE826A76-E118-448D-BE70-B82340880939}" presName="sibTrans" presStyleLbl="sibTrans2D1" presStyleIdx="3" presStyleCnt="4"/>
      <dgm:spPr/>
    </dgm:pt>
  </dgm:ptLst>
  <dgm:cxnLst>
    <dgm:cxn modelId="{5AAC5162-B977-48C4-8BA4-33BF7E627824}" type="presOf" srcId="{71318477-E1C5-4CD8-8CBD-A099B6EA863A}" destId="{A7CBE068-7FB8-4B0F-8C59-61DF3C53EBFE}" srcOrd="0" destOrd="0" presId="urn:microsoft.com/office/officeart/2005/8/layout/radial6"/>
    <dgm:cxn modelId="{EFA88068-6506-4D9A-B821-498715789E41}" srcId="{F983FCB9-CB36-463D-B8DB-788F797F5AB9}" destId="{B6852CF0-7CBA-4408-B13E-A54539D9F295}" srcOrd="2" destOrd="0" parTransId="{07BE79D5-D0D8-4BC1-AB40-0F89BFFC866A}" sibTransId="{01A9C3C2-B614-482E-ABCC-33C3AADF86E1}"/>
    <dgm:cxn modelId="{ED22D24A-EFDE-4FEF-839C-57320583BEE2}" type="presOf" srcId="{B6852CF0-7CBA-4408-B13E-A54539D9F295}" destId="{8957B7AF-9EA1-4E22-B515-18DC83112957}" srcOrd="0" destOrd="0" presId="urn:microsoft.com/office/officeart/2005/8/layout/radial6"/>
    <dgm:cxn modelId="{2662E772-3ABC-4859-9853-5AEC1326EBBE}" srcId="{F983FCB9-CB36-463D-B8DB-788F797F5AB9}" destId="{BDC4C140-7C79-4C23-843D-892324603649}" srcOrd="3" destOrd="0" parTransId="{F30B209C-BD3B-4563-A169-A5A99D81CB60}" sibTransId="{AE826A76-E118-448D-BE70-B82340880939}"/>
    <dgm:cxn modelId="{B387D874-B41B-4F6A-B476-D6AF28EBAC19}" type="presOf" srcId="{7F009DB7-BFB2-4C1D-A1D2-0A642AF7402A}" destId="{956B1DAE-A414-40A6-9E94-F140D1870198}" srcOrd="0" destOrd="0" presId="urn:microsoft.com/office/officeart/2005/8/layout/radial6"/>
    <dgm:cxn modelId="{4E86597B-AD7F-4DEB-80B3-4AC9CA8BB2B3}" type="presOf" srcId="{AE826A76-E118-448D-BE70-B82340880939}" destId="{952135C6-94D1-4FA7-A454-B470CB2AF307}" srcOrd="0" destOrd="0" presId="urn:microsoft.com/office/officeart/2005/8/layout/radial6"/>
    <dgm:cxn modelId="{461C6F88-564A-4567-82AF-B8C52EDC75D1}" type="presOf" srcId="{F983FCB9-CB36-463D-B8DB-788F797F5AB9}" destId="{59B03471-4A2F-4762-8EB9-30CF420D5A3C}" srcOrd="0" destOrd="0" presId="urn:microsoft.com/office/officeart/2005/8/layout/radial6"/>
    <dgm:cxn modelId="{978BE591-0E27-460E-9AE6-A5A5AC706D97}" type="presOf" srcId="{98729B20-02AD-433A-B209-F5A9D1283D02}" destId="{D707EB67-9876-4F3A-8601-5AAC68BDB5B0}" srcOrd="0" destOrd="0" presId="urn:microsoft.com/office/officeart/2005/8/layout/radial6"/>
    <dgm:cxn modelId="{65E8F2A5-6D7B-4995-8E32-E01470E353B6}" srcId="{71318477-E1C5-4CD8-8CBD-A099B6EA863A}" destId="{F983FCB9-CB36-463D-B8DB-788F797F5AB9}" srcOrd="0" destOrd="0" parTransId="{DB7487CE-6516-4D78-9CAF-C0EAF17531A0}" sibTransId="{610AB3A6-96FE-455C-867E-18BD975BE5C0}"/>
    <dgm:cxn modelId="{EED413CC-E7D2-4FD5-A15F-4EAA13F7B4D4}" srcId="{F983FCB9-CB36-463D-B8DB-788F797F5AB9}" destId="{30B7677F-61FC-4C41-936D-1A3FD9167A57}" srcOrd="1" destOrd="0" parTransId="{8775DD5C-FEDB-4389-A5CF-BA8D25443DDD}" sibTransId="{98729B20-02AD-433A-B209-F5A9D1283D02}"/>
    <dgm:cxn modelId="{369D36CC-3E07-4A9D-A0FF-AA725E9D9261}" type="presOf" srcId="{BDC4C140-7C79-4C23-843D-892324603649}" destId="{866A2E7F-4FF7-44F5-9374-3DF460916C84}" srcOrd="0" destOrd="0" presId="urn:microsoft.com/office/officeart/2005/8/layout/radial6"/>
    <dgm:cxn modelId="{A9C0E6CE-C3A8-4030-9F76-1B25E241F45F}" type="presOf" srcId="{0A804503-D8B8-426B-AF37-658308B1FD80}" destId="{F51EAD5F-F2BE-4EEC-99EF-FD50B7864D40}" srcOrd="0" destOrd="0" presId="urn:microsoft.com/office/officeart/2005/8/layout/radial6"/>
    <dgm:cxn modelId="{F5938CD0-0BE1-491F-93E2-A112845CD5C2}" srcId="{F983FCB9-CB36-463D-B8DB-788F797F5AB9}" destId="{7F009DB7-BFB2-4C1D-A1D2-0A642AF7402A}" srcOrd="0" destOrd="0" parTransId="{E3304B1B-8A55-4A31-8364-56F363CCD008}" sibTransId="{0A804503-D8B8-426B-AF37-658308B1FD80}"/>
    <dgm:cxn modelId="{509F3ADF-47F1-4BCC-8FB3-C22BF26266F8}" type="presOf" srcId="{30B7677F-61FC-4C41-936D-1A3FD9167A57}" destId="{F5A0DD50-DD09-4F2C-9463-FD53A115AE82}" srcOrd="0" destOrd="0" presId="urn:microsoft.com/office/officeart/2005/8/layout/radial6"/>
    <dgm:cxn modelId="{D6A643E6-57E0-4309-8E9C-5112E07A280A}" type="presOf" srcId="{01A9C3C2-B614-482E-ABCC-33C3AADF86E1}" destId="{C00BE39A-C3B2-4D5F-BF0A-72AF8D0FDA9B}" srcOrd="0" destOrd="0" presId="urn:microsoft.com/office/officeart/2005/8/layout/radial6"/>
    <dgm:cxn modelId="{16FF2CB5-ADA1-4770-9CB2-66C2BA65EAA2}" type="presParOf" srcId="{A7CBE068-7FB8-4B0F-8C59-61DF3C53EBFE}" destId="{59B03471-4A2F-4762-8EB9-30CF420D5A3C}" srcOrd="0" destOrd="0" presId="urn:microsoft.com/office/officeart/2005/8/layout/radial6"/>
    <dgm:cxn modelId="{E29AC334-2880-4615-A7A2-C725080632B8}" type="presParOf" srcId="{A7CBE068-7FB8-4B0F-8C59-61DF3C53EBFE}" destId="{956B1DAE-A414-40A6-9E94-F140D1870198}" srcOrd="1" destOrd="0" presId="urn:microsoft.com/office/officeart/2005/8/layout/radial6"/>
    <dgm:cxn modelId="{922253B4-075B-45AF-8D30-9DA2E861AB03}" type="presParOf" srcId="{A7CBE068-7FB8-4B0F-8C59-61DF3C53EBFE}" destId="{F231CEFB-4B12-4758-B079-0754FD4F89FF}" srcOrd="2" destOrd="0" presId="urn:microsoft.com/office/officeart/2005/8/layout/radial6"/>
    <dgm:cxn modelId="{57940B08-872A-4DE9-9680-7A9D3BD3E609}" type="presParOf" srcId="{A7CBE068-7FB8-4B0F-8C59-61DF3C53EBFE}" destId="{F51EAD5F-F2BE-4EEC-99EF-FD50B7864D40}" srcOrd="3" destOrd="0" presId="urn:microsoft.com/office/officeart/2005/8/layout/radial6"/>
    <dgm:cxn modelId="{EE0BB4E9-D105-400C-AF58-7B47C83A9EA3}" type="presParOf" srcId="{A7CBE068-7FB8-4B0F-8C59-61DF3C53EBFE}" destId="{F5A0DD50-DD09-4F2C-9463-FD53A115AE82}" srcOrd="4" destOrd="0" presId="urn:microsoft.com/office/officeart/2005/8/layout/radial6"/>
    <dgm:cxn modelId="{E9744297-285D-4725-A685-5217FF827D21}" type="presParOf" srcId="{A7CBE068-7FB8-4B0F-8C59-61DF3C53EBFE}" destId="{7BDA83B8-2CAA-4DB4-A97A-6C0ED09BE95F}" srcOrd="5" destOrd="0" presId="urn:microsoft.com/office/officeart/2005/8/layout/radial6"/>
    <dgm:cxn modelId="{6EAFDE53-0769-4AB0-8FC3-A08C8B5D2B60}" type="presParOf" srcId="{A7CBE068-7FB8-4B0F-8C59-61DF3C53EBFE}" destId="{D707EB67-9876-4F3A-8601-5AAC68BDB5B0}" srcOrd="6" destOrd="0" presId="urn:microsoft.com/office/officeart/2005/8/layout/radial6"/>
    <dgm:cxn modelId="{CC09A807-AAC6-4BEC-A05F-FBFB64538A11}" type="presParOf" srcId="{A7CBE068-7FB8-4B0F-8C59-61DF3C53EBFE}" destId="{8957B7AF-9EA1-4E22-B515-18DC83112957}" srcOrd="7" destOrd="0" presId="urn:microsoft.com/office/officeart/2005/8/layout/radial6"/>
    <dgm:cxn modelId="{BA43F5C9-4F54-431F-BA25-DE7D9712B509}" type="presParOf" srcId="{A7CBE068-7FB8-4B0F-8C59-61DF3C53EBFE}" destId="{BB9A68C4-C1DD-487D-AEB7-3D790725AFC4}" srcOrd="8" destOrd="0" presId="urn:microsoft.com/office/officeart/2005/8/layout/radial6"/>
    <dgm:cxn modelId="{C3410A01-6EFC-4455-8515-0A8D26B4B077}" type="presParOf" srcId="{A7CBE068-7FB8-4B0F-8C59-61DF3C53EBFE}" destId="{C00BE39A-C3B2-4D5F-BF0A-72AF8D0FDA9B}" srcOrd="9" destOrd="0" presId="urn:microsoft.com/office/officeart/2005/8/layout/radial6"/>
    <dgm:cxn modelId="{8A0EBEB4-FAAA-4E73-B903-40EB951E08FC}" type="presParOf" srcId="{A7CBE068-7FB8-4B0F-8C59-61DF3C53EBFE}" destId="{866A2E7F-4FF7-44F5-9374-3DF460916C84}" srcOrd="10" destOrd="0" presId="urn:microsoft.com/office/officeart/2005/8/layout/radial6"/>
    <dgm:cxn modelId="{85D45CBB-2FBF-4201-A418-03733016AB76}" type="presParOf" srcId="{A7CBE068-7FB8-4B0F-8C59-61DF3C53EBFE}" destId="{D72E1582-EBE0-45CF-9694-4C2CA25376FE}" srcOrd="11" destOrd="0" presId="urn:microsoft.com/office/officeart/2005/8/layout/radial6"/>
    <dgm:cxn modelId="{D26EF2CC-FB40-420D-AFC0-FD9DDEEC0849}" type="presParOf" srcId="{A7CBE068-7FB8-4B0F-8C59-61DF3C53EBFE}" destId="{952135C6-94D1-4FA7-A454-B470CB2AF30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E572AA-3275-4DCA-98FD-0E860B481B8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CFB54B-2681-492A-AD65-55F6177BF53D}">
      <dgm:prSet phldrT="[Text]" custT="1"/>
      <dgm:spPr>
        <a:solidFill>
          <a:schemeClr val="accent1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SPORTS</a:t>
          </a:r>
        </a:p>
      </dgm:t>
    </dgm:pt>
    <dgm:pt modelId="{FFA7B4FC-758E-4A64-A950-AA77ED9FF164}" type="parTrans" cxnId="{8154D606-89B1-4733-9A70-17BD8F87C72D}">
      <dgm:prSet/>
      <dgm:spPr/>
      <dgm:t>
        <a:bodyPr/>
        <a:lstStyle/>
        <a:p>
          <a:endParaRPr lang="en-US"/>
        </a:p>
      </dgm:t>
    </dgm:pt>
    <dgm:pt modelId="{9F9A1DEC-BEC8-4B64-9B17-EEDDF7DE7DCE}" type="sibTrans" cxnId="{8154D606-89B1-4733-9A70-17BD8F87C72D}">
      <dgm:prSet/>
      <dgm:spPr/>
      <dgm:t>
        <a:bodyPr/>
        <a:lstStyle/>
        <a:p>
          <a:endParaRPr lang="en-US"/>
        </a:p>
      </dgm:t>
    </dgm:pt>
    <dgm:pt modelId="{CFF6DEC5-A789-4CF6-9D57-39C136B2BE1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300" b="1" dirty="0"/>
            <a:t>Karate</a:t>
          </a:r>
        </a:p>
      </dgm:t>
    </dgm:pt>
    <dgm:pt modelId="{AC5BD786-EA9B-43F1-9513-0DD09445E1C2}" type="parTrans" cxnId="{1FBB0BF2-A1B4-46E6-B150-F67428962CF9}">
      <dgm:prSet/>
      <dgm:spPr/>
      <dgm:t>
        <a:bodyPr/>
        <a:lstStyle/>
        <a:p>
          <a:endParaRPr lang="en-US"/>
        </a:p>
      </dgm:t>
    </dgm:pt>
    <dgm:pt modelId="{0E145B09-FF42-4D23-8955-1B704A1AF817}" type="sibTrans" cxnId="{1FBB0BF2-A1B4-46E6-B150-F67428962CF9}">
      <dgm:prSet/>
      <dgm:spPr/>
      <dgm:t>
        <a:bodyPr/>
        <a:lstStyle/>
        <a:p>
          <a:endParaRPr lang="en-US"/>
        </a:p>
      </dgm:t>
    </dgm:pt>
    <dgm:pt modelId="{D8676DBF-748F-400D-9AE6-1DDD2A35E2E6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Handball and Basket Ball</a:t>
          </a:r>
        </a:p>
      </dgm:t>
    </dgm:pt>
    <dgm:pt modelId="{279FFAE0-A6BF-448F-8738-278E6C802262}" type="parTrans" cxnId="{566CB672-AAF5-4D52-9ECA-8349D93C45A4}">
      <dgm:prSet/>
      <dgm:spPr/>
      <dgm:t>
        <a:bodyPr/>
        <a:lstStyle/>
        <a:p>
          <a:endParaRPr lang="en-US"/>
        </a:p>
      </dgm:t>
    </dgm:pt>
    <dgm:pt modelId="{44CF0471-04C4-4919-AF55-A5F0A43F57B1}" type="sibTrans" cxnId="{566CB672-AAF5-4D52-9ECA-8349D93C45A4}">
      <dgm:prSet/>
      <dgm:spPr/>
      <dgm:t>
        <a:bodyPr/>
        <a:lstStyle/>
        <a:p>
          <a:endParaRPr lang="en-US"/>
        </a:p>
      </dgm:t>
    </dgm:pt>
    <dgm:pt modelId="{609B50EB-F123-4F7A-B19E-787D2BB6DDD8}">
      <dgm:prSet phldrT="[Text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1300" dirty="0"/>
            <a:t> </a:t>
          </a: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Badminton</a:t>
          </a:r>
          <a:endParaRPr lang="en-US" sz="13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6718CE-FA31-45FA-9175-002939A69CA4}" type="parTrans" cxnId="{F2EAC3F9-4BEA-42A4-AC43-3451C71653BF}">
      <dgm:prSet/>
      <dgm:spPr/>
      <dgm:t>
        <a:bodyPr/>
        <a:lstStyle/>
        <a:p>
          <a:endParaRPr lang="en-US"/>
        </a:p>
      </dgm:t>
    </dgm:pt>
    <dgm:pt modelId="{08EBA295-3CA5-4238-A055-50BF5705C2CB}" type="sibTrans" cxnId="{F2EAC3F9-4BEA-42A4-AC43-3451C71653BF}">
      <dgm:prSet/>
      <dgm:spPr/>
      <dgm:t>
        <a:bodyPr/>
        <a:lstStyle/>
        <a:p>
          <a:endParaRPr lang="en-US"/>
        </a:p>
      </dgm:t>
    </dgm:pt>
    <dgm:pt modelId="{D255FE39-BD79-4995-AD06-F4A7F86D091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Cricket</a:t>
          </a:r>
        </a:p>
      </dgm:t>
    </dgm:pt>
    <dgm:pt modelId="{27EAF977-260F-4A5F-AD6F-265C94902DE0}" type="parTrans" cxnId="{2EEC3C03-7F3E-40D5-9FBE-9C5D343B44A3}">
      <dgm:prSet/>
      <dgm:spPr/>
      <dgm:t>
        <a:bodyPr/>
        <a:lstStyle/>
        <a:p>
          <a:endParaRPr lang="en-US"/>
        </a:p>
      </dgm:t>
    </dgm:pt>
    <dgm:pt modelId="{8AAC7D1F-D5C8-46F5-9522-C3D1EB6698B9}" type="sibTrans" cxnId="{2EEC3C03-7F3E-40D5-9FBE-9C5D343B44A3}">
      <dgm:prSet/>
      <dgm:spPr/>
      <dgm:t>
        <a:bodyPr/>
        <a:lstStyle/>
        <a:p>
          <a:endParaRPr lang="en-US"/>
        </a:p>
      </dgm:t>
    </dgm:pt>
    <dgm:pt modelId="{2A2B7D00-4237-41CD-B60E-7F6ACB2C08AE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600" b="1" dirty="0"/>
            <a:t>Skating</a:t>
          </a:r>
        </a:p>
      </dgm:t>
    </dgm:pt>
    <dgm:pt modelId="{FAB6EDBF-FF4E-40EB-9AA8-490DF2AE049B}" type="parTrans" cxnId="{967EBA2F-3459-489B-A9B1-113B6D805C49}">
      <dgm:prSet/>
      <dgm:spPr/>
      <dgm:t>
        <a:bodyPr/>
        <a:lstStyle/>
        <a:p>
          <a:endParaRPr lang="en-US"/>
        </a:p>
      </dgm:t>
    </dgm:pt>
    <dgm:pt modelId="{CDBCC62E-ADB6-4979-9781-93EDF269AFCB}" type="sibTrans" cxnId="{967EBA2F-3459-489B-A9B1-113B6D805C49}">
      <dgm:prSet/>
      <dgm:spPr/>
      <dgm:t>
        <a:bodyPr/>
        <a:lstStyle/>
        <a:p>
          <a:endParaRPr lang="en-US"/>
        </a:p>
      </dgm:t>
    </dgm:pt>
    <dgm:pt modelId="{4DBB5E38-3EC0-4010-BE52-B2A202D8332E}">
      <dgm:prSet phldrT="[Text]" custT="1"/>
      <dgm:spPr/>
      <dgm:t>
        <a:bodyPr/>
        <a:lstStyle/>
        <a:p>
          <a:endParaRPr lang="en-US"/>
        </a:p>
      </dgm:t>
    </dgm:pt>
    <dgm:pt modelId="{F6D98E6E-65D5-4FE5-8322-33CD7631F15D}" type="parTrans" cxnId="{0E67CC58-CC2C-4623-9B20-D82F81539852}">
      <dgm:prSet/>
      <dgm:spPr/>
      <dgm:t>
        <a:bodyPr/>
        <a:lstStyle/>
        <a:p>
          <a:endParaRPr lang="en-US"/>
        </a:p>
      </dgm:t>
    </dgm:pt>
    <dgm:pt modelId="{171CA8F0-2CB1-4FFB-9B85-A88968AFEE4E}" type="sibTrans" cxnId="{0E67CC58-CC2C-4623-9B20-D82F81539852}">
      <dgm:prSet/>
      <dgm:spPr/>
      <dgm:t>
        <a:bodyPr/>
        <a:lstStyle/>
        <a:p>
          <a:endParaRPr lang="en-US"/>
        </a:p>
      </dgm:t>
    </dgm:pt>
    <dgm:pt modelId="{4B455EFD-D76D-474E-9800-D38D96211AA2}">
      <dgm:prSet phldrT="[Text]"/>
      <dgm:spPr/>
      <dgm:t>
        <a:bodyPr/>
        <a:lstStyle/>
        <a:p>
          <a:endParaRPr lang="en-US"/>
        </a:p>
      </dgm:t>
    </dgm:pt>
    <dgm:pt modelId="{151FBE92-E3F6-4856-B366-B6E113A5CA54}" type="parTrans" cxnId="{35C278F8-16D5-419D-9790-103BC82A1310}">
      <dgm:prSet/>
      <dgm:spPr/>
      <dgm:t>
        <a:bodyPr/>
        <a:lstStyle/>
        <a:p>
          <a:endParaRPr lang="en-US"/>
        </a:p>
      </dgm:t>
    </dgm:pt>
    <dgm:pt modelId="{275CC87D-75BC-4441-826A-AA486B744A06}" type="sibTrans" cxnId="{35C278F8-16D5-419D-9790-103BC82A1310}">
      <dgm:prSet/>
      <dgm:spPr/>
      <dgm:t>
        <a:bodyPr/>
        <a:lstStyle/>
        <a:p>
          <a:endParaRPr lang="en-US"/>
        </a:p>
      </dgm:t>
    </dgm:pt>
    <dgm:pt modelId="{AC184682-F53E-4776-82A9-E9204B7423D4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Table Tennis</a:t>
          </a:r>
        </a:p>
      </dgm:t>
    </dgm:pt>
    <dgm:pt modelId="{71E4C7A9-7954-4A60-9442-FE10E494C39D}" type="parTrans" cxnId="{48CC74CA-56F8-420E-B03E-1598CD8C9AA7}">
      <dgm:prSet/>
      <dgm:spPr/>
      <dgm:t>
        <a:bodyPr/>
        <a:lstStyle/>
        <a:p>
          <a:endParaRPr lang="en-US"/>
        </a:p>
      </dgm:t>
    </dgm:pt>
    <dgm:pt modelId="{E73937CE-38B1-4A17-B44D-DBD0098FCE6F}" type="sibTrans" cxnId="{48CC74CA-56F8-420E-B03E-1598CD8C9AA7}">
      <dgm:prSet/>
      <dgm:spPr/>
      <dgm:t>
        <a:bodyPr/>
        <a:lstStyle/>
        <a:p>
          <a:endParaRPr lang="en-US"/>
        </a:p>
      </dgm:t>
    </dgm:pt>
    <dgm:pt modelId="{F9C680D5-55B6-41BB-88CD-B751D69D8A48}">
      <dgm:prSet phldrT="[Text]"/>
      <dgm:spPr/>
      <dgm:t>
        <a:bodyPr/>
        <a:lstStyle/>
        <a:p>
          <a:endParaRPr lang="en-US"/>
        </a:p>
      </dgm:t>
    </dgm:pt>
    <dgm:pt modelId="{843B6EED-3C3C-4E9C-AF74-9EF2F81BD5A9}" type="parTrans" cxnId="{49AB8D0E-3728-43F9-A36B-C7C26995556B}">
      <dgm:prSet/>
      <dgm:spPr/>
      <dgm:t>
        <a:bodyPr/>
        <a:lstStyle/>
        <a:p>
          <a:endParaRPr lang="en-US"/>
        </a:p>
      </dgm:t>
    </dgm:pt>
    <dgm:pt modelId="{DB7A9BCB-C156-4FFB-97F8-18272388A1BD}" type="sibTrans" cxnId="{49AB8D0E-3728-43F9-A36B-C7C26995556B}">
      <dgm:prSet/>
      <dgm:spPr/>
      <dgm:t>
        <a:bodyPr/>
        <a:lstStyle/>
        <a:p>
          <a:endParaRPr lang="en-US"/>
        </a:p>
      </dgm:t>
    </dgm:pt>
    <dgm:pt modelId="{73EAE66B-EA9E-499F-93FF-AC4A1969CBF0}" type="pres">
      <dgm:prSet presAssocID="{9FE572AA-3275-4DCA-98FD-0E860B481B8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E81F429-2267-4AED-9281-BD45D29884A9}" type="pres">
      <dgm:prSet presAssocID="{93CFB54B-2681-492A-AD65-55F6177BF53D}" presName="Parent" presStyleLbl="node0" presStyleIdx="0" presStyleCnt="1" custLinFactNeighborX="12" custLinFactNeighborY="813">
        <dgm:presLayoutVars>
          <dgm:chMax val="6"/>
          <dgm:chPref val="6"/>
        </dgm:presLayoutVars>
      </dgm:prSet>
      <dgm:spPr/>
    </dgm:pt>
    <dgm:pt modelId="{682AE18C-800F-4012-8D8E-A836533A2BB6}" type="pres">
      <dgm:prSet presAssocID="{CFF6DEC5-A789-4CF6-9D57-39C136B2BE17}" presName="Accent1" presStyleCnt="0"/>
      <dgm:spPr/>
    </dgm:pt>
    <dgm:pt modelId="{552BF0F8-9485-4535-8930-E0B0A25A2A40}" type="pres">
      <dgm:prSet presAssocID="{CFF6DEC5-A789-4CF6-9D57-39C136B2BE17}" presName="Accent" presStyleLbl="bgShp" presStyleIdx="0" presStyleCnt="6"/>
      <dgm:spPr/>
    </dgm:pt>
    <dgm:pt modelId="{8CF6FEC6-9869-4E26-8D71-88960CB9A875}" type="pres">
      <dgm:prSet presAssocID="{CFF6DEC5-A789-4CF6-9D57-39C136B2BE1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4419492-753D-48A5-8BBE-04785DEF8A25}" type="pres">
      <dgm:prSet presAssocID="{AC184682-F53E-4776-82A9-E9204B7423D4}" presName="Accent2" presStyleCnt="0"/>
      <dgm:spPr/>
    </dgm:pt>
    <dgm:pt modelId="{F986640C-210C-45C8-9E16-BFCEB5560A60}" type="pres">
      <dgm:prSet presAssocID="{AC184682-F53E-4776-82A9-E9204B7423D4}" presName="Accent" presStyleLbl="bgShp" presStyleIdx="1" presStyleCnt="6"/>
      <dgm:spPr/>
    </dgm:pt>
    <dgm:pt modelId="{D64403A2-B2C9-4A1C-8F89-B519579DBE07}" type="pres">
      <dgm:prSet presAssocID="{AC184682-F53E-4776-82A9-E9204B7423D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77B10F6-E5C0-4B8A-8A28-375CFA846985}" type="pres">
      <dgm:prSet presAssocID="{D8676DBF-748F-400D-9AE6-1DDD2A35E2E6}" presName="Accent3" presStyleCnt="0"/>
      <dgm:spPr/>
    </dgm:pt>
    <dgm:pt modelId="{879078BD-DB79-47AA-92D6-37DEEB0DA0A4}" type="pres">
      <dgm:prSet presAssocID="{D8676DBF-748F-400D-9AE6-1DDD2A35E2E6}" presName="Accent" presStyleLbl="bgShp" presStyleIdx="2" presStyleCnt="6"/>
      <dgm:spPr/>
    </dgm:pt>
    <dgm:pt modelId="{A1B94AEE-45CD-4788-B0A0-4C53B1391622}" type="pres">
      <dgm:prSet presAssocID="{D8676DBF-748F-400D-9AE6-1DDD2A35E2E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D215022-F5AB-4A32-A40D-A76663603D9F}" type="pres">
      <dgm:prSet presAssocID="{609B50EB-F123-4F7A-B19E-787D2BB6DDD8}" presName="Accent4" presStyleCnt="0"/>
      <dgm:spPr/>
    </dgm:pt>
    <dgm:pt modelId="{D8486B49-9FB8-470F-BDD2-D4AFBCB2867D}" type="pres">
      <dgm:prSet presAssocID="{609B50EB-F123-4F7A-B19E-787D2BB6DDD8}" presName="Accent" presStyleLbl="bgShp" presStyleIdx="3" presStyleCnt="6"/>
      <dgm:spPr/>
    </dgm:pt>
    <dgm:pt modelId="{B8B78AD2-0304-421D-98C9-E626FA5F2FBA}" type="pres">
      <dgm:prSet presAssocID="{609B50EB-F123-4F7A-B19E-787D2BB6DDD8}" presName="Child4" presStyleLbl="node1" presStyleIdx="3" presStyleCnt="6" custScaleX="109779">
        <dgm:presLayoutVars>
          <dgm:chMax val="0"/>
          <dgm:chPref val="0"/>
          <dgm:bulletEnabled val="1"/>
        </dgm:presLayoutVars>
      </dgm:prSet>
      <dgm:spPr/>
    </dgm:pt>
    <dgm:pt modelId="{C8867D5C-790C-4F70-A6E5-C030553EF98B}" type="pres">
      <dgm:prSet presAssocID="{D255FE39-BD79-4995-AD06-F4A7F86D0914}" presName="Accent5" presStyleCnt="0"/>
      <dgm:spPr/>
    </dgm:pt>
    <dgm:pt modelId="{53EF28E1-7FF9-48B2-B8C0-8A3853313CD3}" type="pres">
      <dgm:prSet presAssocID="{D255FE39-BD79-4995-AD06-F4A7F86D0914}" presName="Accent" presStyleLbl="bgShp" presStyleIdx="4" presStyleCnt="6"/>
      <dgm:spPr/>
    </dgm:pt>
    <dgm:pt modelId="{194EDAFF-A35F-4DB8-85A4-C0E0B3DCE9CA}" type="pres">
      <dgm:prSet presAssocID="{D255FE39-BD79-4995-AD06-F4A7F86D091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1C04131-FCD5-424A-A5EB-0F282FE4A545}" type="pres">
      <dgm:prSet presAssocID="{2A2B7D00-4237-41CD-B60E-7F6ACB2C08AE}" presName="Accent6" presStyleCnt="0"/>
      <dgm:spPr/>
    </dgm:pt>
    <dgm:pt modelId="{369E3277-F533-4080-962A-6E402530038D}" type="pres">
      <dgm:prSet presAssocID="{2A2B7D00-4237-41CD-B60E-7F6ACB2C08AE}" presName="Accent" presStyleLbl="bgShp" presStyleIdx="5" presStyleCnt="6"/>
      <dgm:spPr/>
    </dgm:pt>
    <dgm:pt modelId="{71270746-BAC3-4670-A303-88B1EC17539F}" type="pres">
      <dgm:prSet presAssocID="{2A2B7D00-4237-41CD-B60E-7F6ACB2C08A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EEC3C03-7F3E-40D5-9FBE-9C5D343B44A3}" srcId="{93CFB54B-2681-492A-AD65-55F6177BF53D}" destId="{D255FE39-BD79-4995-AD06-F4A7F86D0914}" srcOrd="4" destOrd="0" parTransId="{27EAF977-260F-4A5F-AD6F-265C94902DE0}" sibTransId="{8AAC7D1F-D5C8-46F5-9522-C3D1EB6698B9}"/>
    <dgm:cxn modelId="{8154D606-89B1-4733-9A70-17BD8F87C72D}" srcId="{9FE572AA-3275-4DCA-98FD-0E860B481B8E}" destId="{93CFB54B-2681-492A-AD65-55F6177BF53D}" srcOrd="0" destOrd="0" parTransId="{FFA7B4FC-758E-4A64-A950-AA77ED9FF164}" sibTransId="{9F9A1DEC-BEC8-4B64-9B17-EEDDF7DE7DCE}"/>
    <dgm:cxn modelId="{CCCD7A0C-7638-46A5-B303-1CA8F74D3FCB}" type="presOf" srcId="{D8676DBF-748F-400D-9AE6-1DDD2A35E2E6}" destId="{A1B94AEE-45CD-4788-B0A0-4C53B1391622}" srcOrd="0" destOrd="0" presId="urn:microsoft.com/office/officeart/2011/layout/HexagonRadial"/>
    <dgm:cxn modelId="{49AB8D0E-3728-43F9-A36B-C7C26995556B}" srcId="{9FE572AA-3275-4DCA-98FD-0E860B481B8E}" destId="{F9C680D5-55B6-41BB-88CD-B751D69D8A48}" srcOrd="2" destOrd="0" parTransId="{843B6EED-3C3C-4E9C-AF74-9EF2F81BD5A9}" sibTransId="{DB7A9BCB-C156-4FFB-97F8-18272388A1BD}"/>
    <dgm:cxn modelId="{967EBA2F-3459-489B-A9B1-113B6D805C49}" srcId="{93CFB54B-2681-492A-AD65-55F6177BF53D}" destId="{2A2B7D00-4237-41CD-B60E-7F6ACB2C08AE}" srcOrd="5" destOrd="0" parTransId="{FAB6EDBF-FF4E-40EB-9AA8-490DF2AE049B}" sibTransId="{CDBCC62E-ADB6-4979-9781-93EDF269AFCB}"/>
    <dgm:cxn modelId="{23285530-7B5B-43F3-BEB1-4CA70ED3B91E}" type="presOf" srcId="{D255FE39-BD79-4995-AD06-F4A7F86D0914}" destId="{194EDAFF-A35F-4DB8-85A4-C0E0B3DCE9CA}" srcOrd="0" destOrd="0" presId="urn:microsoft.com/office/officeart/2011/layout/HexagonRadial"/>
    <dgm:cxn modelId="{41190832-E4B0-42F8-BB03-D9FE929F03A5}" type="presOf" srcId="{CFF6DEC5-A789-4CF6-9D57-39C136B2BE17}" destId="{8CF6FEC6-9869-4E26-8D71-88960CB9A875}" srcOrd="0" destOrd="0" presId="urn:microsoft.com/office/officeart/2011/layout/HexagonRadial"/>
    <dgm:cxn modelId="{2435EB49-0F68-4995-9555-6B5BEA614AD8}" type="presOf" srcId="{609B50EB-F123-4F7A-B19E-787D2BB6DDD8}" destId="{B8B78AD2-0304-421D-98C9-E626FA5F2FBA}" srcOrd="0" destOrd="0" presId="urn:microsoft.com/office/officeart/2011/layout/HexagonRadial"/>
    <dgm:cxn modelId="{566CB672-AAF5-4D52-9ECA-8349D93C45A4}" srcId="{93CFB54B-2681-492A-AD65-55F6177BF53D}" destId="{D8676DBF-748F-400D-9AE6-1DDD2A35E2E6}" srcOrd="2" destOrd="0" parTransId="{279FFAE0-A6BF-448F-8738-278E6C802262}" sibTransId="{44CF0471-04C4-4919-AF55-A5F0A43F57B1}"/>
    <dgm:cxn modelId="{0E67CC58-CC2C-4623-9B20-D82F81539852}" srcId="{93CFB54B-2681-492A-AD65-55F6177BF53D}" destId="{4DBB5E38-3EC0-4010-BE52-B2A202D8332E}" srcOrd="6" destOrd="0" parTransId="{F6D98E6E-65D5-4FE5-8322-33CD7631F15D}" sibTransId="{171CA8F0-2CB1-4FFB-9B85-A88968AFEE4E}"/>
    <dgm:cxn modelId="{FC010788-1BBD-45AD-A48D-6FEF75B297E7}" type="presOf" srcId="{9FE572AA-3275-4DCA-98FD-0E860B481B8E}" destId="{73EAE66B-EA9E-499F-93FF-AC4A1969CBF0}" srcOrd="0" destOrd="0" presId="urn:microsoft.com/office/officeart/2011/layout/HexagonRadial"/>
    <dgm:cxn modelId="{6E1EE3AB-AF6D-4D1C-9B6B-D75F67636820}" type="presOf" srcId="{93CFB54B-2681-492A-AD65-55F6177BF53D}" destId="{EE81F429-2267-4AED-9281-BD45D29884A9}" srcOrd="0" destOrd="0" presId="urn:microsoft.com/office/officeart/2011/layout/HexagonRadial"/>
    <dgm:cxn modelId="{48CC74CA-56F8-420E-B03E-1598CD8C9AA7}" srcId="{93CFB54B-2681-492A-AD65-55F6177BF53D}" destId="{AC184682-F53E-4776-82A9-E9204B7423D4}" srcOrd="1" destOrd="0" parTransId="{71E4C7A9-7954-4A60-9442-FE10E494C39D}" sibTransId="{E73937CE-38B1-4A17-B44D-DBD0098FCE6F}"/>
    <dgm:cxn modelId="{7790A2D0-C19E-4622-AF12-789C2F61EB37}" type="presOf" srcId="{2A2B7D00-4237-41CD-B60E-7F6ACB2C08AE}" destId="{71270746-BAC3-4670-A303-88B1EC17539F}" srcOrd="0" destOrd="0" presId="urn:microsoft.com/office/officeart/2011/layout/HexagonRadial"/>
    <dgm:cxn modelId="{1FBB0BF2-A1B4-46E6-B150-F67428962CF9}" srcId="{93CFB54B-2681-492A-AD65-55F6177BF53D}" destId="{CFF6DEC5-A789-4CF6-9D57-39C136B2BE17}" srcOrd="0" destOrd="0" parTransId="{AC5BD786-EA9B-43F1-9513-0DD09445E1C2}" sibTransId="{0E145B09-FF42-4D23-8955-1B704A1AF817}"/>
    <dgm:cxn modelId="{35C278F8-16D5-419D-9790-103BC82A1310}" srcId="{9FE572AA-3275-4DCA-98FD-0E860B481B8E}" destId="{4B455EFD-D76D-474E-9800-D38D96211AA2}" srcOrd="1" destOrd="0" parTransId="{151FBE92-E3F6-4856-B366-B6E113A5CA54}" sibTransId="{275CC87D-75BC-4441-826A-AA486B744A06}"/>
    <dgm:cxn modelId="{CF82CDF8-A409-4096-817A-D24C2BC74BC5}" type="presOf" srcId="{AC184682-F53E-4776-82A9-E9204B7423D4}" destId="{D64403A2-B2C9-4A1C-8F89-B519579DBE07}" srcOrd="0" destOrd="0" presId="urn:microsoft.com/office/officeart/2011/layout/HexagonRadial"/>
    <dgm:cxn modelId="{F2EAC3F9-4BEA-42A4-AC43-3451C71653BF}" srcId="{93CFB54B-2681-492A-AD65-55F6177BF53D}" destId="{609B50EB-F123-4F7A-B19E-787D2BB6DDD8}" srcOrd="3" destOrd="0" parTransId="{3E6718CE-FA31-45FA-9175-002939A69CA4}" sibTransId="{08EBA295-3CA5-4238-A055-50BF5705C2CB}"/>
    <dgm:cxn modelId="{2C923B60-1055-4FEE-83AD-0476BF195519}" type="presParOf" srcId="{73EAE66B-EA9E-499F-93FF-AC4A1969CBF0}" destId="{EE81F429-2267-4AED-9281-BD45D29884A9}" srcOrd="0" destOrd="0" presId="urn:microsoft.com/office/officeart/2011/layout/HexagonRadial"/>
    <dgm:cxn modelId="{13B1CF7D-622A-4BA7-9D2B-2356FCA41C45}" type="presParOf" srcId="{73EAE66B-EA9E-499F-93FF-AC4A1969CBF0}" destId="{682AE18C-800F-4012-8D8E-A836533A2BB6}" srcOrd="1" destOrd="0" presId="urn:microsoft.com/office/officeart/2011/layout/HexagonRadial"/>
    <dgm:cxn modelId="{41EFC3E7-BF0C-4CB3-9FCA-335F55374639}" type="presParOf" srcId="{682AE18C-800F-4012-8D8E-A836533A2BB6}" destId="{552BF0F8-9485-4535-8930-E0B0A25A2A40}" srcOrd="0" destOrd="0" presId="urn:microsoft.com/office/officeart/2011/layout/HexagonRadial"/>
    <dgm:cxn modelId="{BC963FE0-8254-496D-BA63-0E53E07DFACF}" type="presParOf" srcId="{73EAE66B-EA9E-499F-93FF-AC4A1969CBF0}" destId="{8CF6FEC6-9869-4E26-8D71-88960CB9A875}" srcOrd="2" destOrd="0" presId="urn:microsoft.com/office/officeart/2011/layout/HexagonRadial"/>
    <dgm:cxn modelId="{FADC915A-54DB-4E93-A6E5-D644AA3AF251}" type="presParOf" srcId="{73EAE66B-EA9E-499F-93FF-AC4A1969CBF0}" destId="{74419492-753D-48A5-8BBE-04785DEF8A25}" srcOrd="3" destOrd="0" presId="urn:microsoft.com/office/officeart/2011/layout/HexagonRadial"/>
    <dgm:cxn modelId="{B8BE8B1E-6A79-4065-A97C-03EB1FDEDE1B}" type="presParOf" srcId="{74419492-753D-48A5-8BBE-04785DEF8A25}" destId="{F986640C-210C-45C8-9E16-BFCEB5560A60}" srcOrd="0" destOrd="0" presId="urn:microsoft.com/office/officeart/2011/layout/HexagonRadial"/>
    <dgm:cxn modelId="{20C69081-1074-4742-9D02-7A77E6403CC4}" type="presParOf" srcId="{73EAE66B-EA9E-499F-93FF-AC4A1969CBF0}" destId="{D64403A2-B2C9-4A1C-8F89-B519579DBE07}" srcOrd="4" destOrd="0" presId="urn:microsoft.com/office/officeart/2011/layout/HexagonRadial"/>
    <dgm:cxn modelId="{062F10AD-9E19-4ECF-B97C-F2023F54A4B6}" type="presParOf" srcId="{73EAE66B-EA9E-499F-93FF-AC4A1969CBF0}" destId="{577B10F6-E5C0-4B8A-8A28-375CFA846985}" srcOrd="5" destOrd="0" presId="urn:microsoft.com/office/officeart/2011/layout/HexagonRadial"/>
    <dgm:cxn modelId="{7E1CC2BB-9BA3-4127-A80E-2D83CB1590BE}" type="presParOf" srcId="{577B10F6-E5C0-4B8A-8A28-375CFA846985}" destId="{879078BD-DB79-47AA-92D6-37DEEB0DA0A4}" srcOrd="0" destOrd="0" presId="urn:microsoft.com/office/officeart/2011/layout/HexagonRadial"/>
    <dgm:cxn modelId="{78E46C8E-095D-4B38-9F0E-7A42F4C69BF0}" type="presParOf" srcId="{73EAE66B-EA9E-499F-93FF-AC4A1969CBF0}" destId="{A1B94AEE-45CD-4788-B0A0-4C53B1391622}" srcOrd="6" destOrd="0" presId="urn:microsoft.com/office/officeart/2011/layout/HexagonRadial"/>
    <dgm:cxn modelId="{66379E73-CEFC-452C-B6C0-48D10B781E13}" type="presParOf" srcId="{73EAE66B-EA9E-499F-93FF-AC4A1969CBF0}" destId="{0D215022-F5AB-4A32-A40D-A76663603D9F}" srcOrd="7" destOrd="0" presId="urn:microsoft.com/office/officeart/2011/layout/HexagonRadial"/>
    <dgm:cxn modelId="{5FEDD89F-DDBD-4ECD-89DD-B14F2DB27A39}" type="presParOf" srcId="{0D215022-F5AB-4A32-A40D-A76663603D9F}" destId="{D8486B49-9FB8-470F-BDD2-D4AFBCB2867D}" srcOrd="0" destOrd="0" presId="urn:microsoft.com/office/officeart/2011/layout/HexagonRadial"/>
    <dgm:cxn modelId="{A1E20D25-528F-4423-9878-4D8688C66614}" type="presParOf" srcId="{73EAE66B-EA9E-499F-93FF-AC4A1969CBF0}" destId="{B8B78AD2-0304-421D-98C9-E626FA5F2FBA}" srcOrd="8" destOrd="0" presId="urn:microsoft.com/office/officeart/2011/layout/HexagonRadial"/>
    <dgm:cxn modelId="{C82D89AF-6C8D-4930-94C9-31E16C978467}" type="presParOf" srcId="{73EAE66B-EA9E-499F-93FF-AC4A1969CBF0}" destId="{C8867D5C-790C-4F70-A6E5-C030553EF98B}" srcOrd="9" destOrd="0" presId="urn:microsoft.com/office/officeart/2011/layout/HexagonRadial"/>
    <dgm:cxn modelId="{20F55EEE-6E11-4BCB-87A8-E0844E4E8F93}" type="presParOf" srcId="{C8867D5C-790C-4F70-A6E5-C030553EF98B}" destId="{53EF28E1-7FF9-48B2-B8C0-8A3853313CD3}" srcOrd="0" destOrd="0" presId="urn:microsoft.com/office/officeart/2011/layout/HexagonRadial"/>
    <dgm:cxn modelId="{BF038899-F652-4072-8B1E-6972E5B74EAB}" type="presParOf" srcId="{73EAE66B-EA9E-499F-93FF-AC4A1969CBF0}" destId="{194EDAFF-A35F-4DB8-85A4-C0E0B3DCE9CA}" srcOrd="10" destOrd="0" presId="urn:microsoft.com/office/officeart/2011/layout/HexagonRadial"/>
    <dgm:cxn modelId="{8644F821-08F8-4366-9E12-7877D84CCB54}" type="presParOf" srcId="{73EAE66B-EA9E-499F-93FF-AC4A1969CBF0}" destId="{01C04131-FCD5-424A-A5EB-0F282FE4A545}" srcOrd="11" destOrd="0" presId="urn:microsoft.com/office/officeart/2011/layout/HexagonRadial"/>
    <dgm:cxn modelId="{105B26C2-C882-4529-A2CB-4583F4D6D0D3}" type="presParOf" srcId="{01C04131-FCD5-424A-A5EB-0F282FE4A545}" destId="{369E3277-F533-4080-962A-6E402530038D}" srcOrd="0" destOrd="0" presId="urn:microsoft.com/office/officeart/2011/layout/HexagonRadial"/>
    <dgm:cxn modelId="{C9259A87-AE3F-4D7B-8DDE-D704BA2E9F07}" type="presParOf" srcId="{73EAE66B-EA9E-499F-93FF-AC4A1969CBF0}" destId="{71270746-BAC3-4670-A303-88B1EC17539F}" srcOrd="12" destOrd="0" presId="urn:microsoft.com/office/officeart/2011/layout/HexagonRadial"/>
  </dgm:cxnLst>
  <dgm:bg>
    <a:gradFill>
      <a:gsLst>
        <a:gs pos="0">
          <a:srgbClr val="CCFF66"/>
        </a:gs>
        <a:gs pos="48000">
          <a:srgbClr val="ACBE29"/>
        </a:gs>
        <a:gs pos="100000">
          <a:srgbClr val="D3E171"/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9EF788-6306-46B3-BA4B-F5C44B33947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EA10B1-8911-4FCF-BABB-1FAD66D5206A}">
      <dgm:prSet phldrT="[Text]" custT="1"/>
      <dgm:spPr/>
      <dgm:t>
        <a:bodyPr/>
        <a:lstStyle/>
        <a:p>
          <a:pPr>
            <a:buNone/>
          </a:pP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To Never Give Up, Reflective,  and Self Engaged</a:t>
          </a:r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29717FF1-040B-4AA2-AC04-36031F4C2035}" type="sibTrans" cxnId="{2B68AD69-22C8-4A1C-9FB9-C3F4CE42188D}">
      <dgm:prSet/>
      <dgm:spPr/>
      <dgm:t>
        <a:bodyPr/>
        <a:lstStyle/>
        <a:p>
          <a:endParaRPr lang="en-US"/>
        </a:p>
      </dgm:t>
    </dgm:pt>
    <dgm:pt modelId="{1C0DE936-5D89-436D-BA21-813014FC5E71}" type="parTrans" cxnId="{2B68AD69-22C8-4A1C-9FB9-C3F4CE42188D}">
      <dgm:prSet/>
      <dgm:spPr/>
      <dgm:t>
        <a:bodyPr/>
        <a:lstStyle/>
        <a:p>
          <a:endParaRPr lang="en-US"/>
        </a:p>
      </dgm:t>
    </dgm:pt>
    <dgm:pt modelId="{3A24C222-CF5D-4D75-943B-51F9142074B2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Character Building</a:t>
          </a:r>
        </a:p>
      </dgm:t>
    </dgm:pt>
    <dgm:pt modelId="{0F63240E-E972-4083-9CE1-EB31183E3FD7}" type="sibTrans" cxnId="{9986B36D-EFA9-4867-A3EE-868C7A3E47AC}">
      <dgm:prSet/>
      <dgm:spPr/>
      <dgm:t>
        <a:bodyPr/>
        <a:lstStyle/>
        <a:p>
          <a:endParaRPr lang="en-US"/>
        </a:p>
      </dgm:t>
    </dgm:pt>
    <dgm:pt modelId="{965670CE-23E9-45BC-AF00-35F456B8D93E}" type="parTrans" cxnId="{9986B36D-EFA9-4867-A3EE-868C7A3E47AC}">
      <dgm:prSet/>
      <dgm:spPr/>
      <dgm:t>
        <a:bodyPr/>
        <a:lstStyle/>
        <a:p>
          <a:endParaRPr lang="en-US"/>
        </a:p>
      </dgm:t>
    </dgm:pt>
    <dgm:pt modelId="{E7392BEB-9550-463A-8259-D9CDF98D721A}">
      <dgm:prSet phldrT="[Text]" custT="1"/>
      <dgm:spPr/>
      <dgm:t>
        <a:bodyPr/>
        <a:lstStyle/>
        <a:p>
          <a:pPr marL="0" indent="0">
            <a:buNone/>
          </a:pP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Traits like Loyalty, Honesty, Truthfulness, Courage, Responsibility Respect, Discipline, Compassion, Bravery inculcated through the lives of Leaders, Story Telling, live examples, motivational talks etc.</a:t>
          </a:r>
        </a:p>
      </dgm:t>
    </dgm:pt>
    <dgm:pt modelId="{F88852A1-F39C-4B36-A20E-C30A6414141D}" type="sibTrans" cxnId="{F99AD3FB-7E9D-4527-8B68-D4486E86211F}">
      <dgm:prSet/>
      <dgm:spPr/>
      <dgm:t>
        <a:bodyPr/>
        <a:lstStyle/>
        <a:p>
          <a:endParaRPr lang="en-US"/>
        </a:p>
      </dgm:t>
    </dgm:pt>
    <dgm:pt modelId="{9192439E-D33B-4B15-876B-9912A3A3B4C6}" type="parTrans" cxnId="{F99AD3FB-7E9D-4527-8B68-D4486E86211F}">
      <dgm:prSet/>
      <dgm:spPr/>
      <dgm:t>
        <a:bodyPr/>
        <a:lstStyle/>
        <a:p>
          <a:endParaRPr lang="en-US"/>
        </a:p>
      </dgm:t>
    </dgm:pt>
    <dgm:pt modelId="{6F9B33D6-7E1E-405D-9FA1-A8369AC0FCA6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Positive Attitude</a:t>
          </a:r>
        </a:p>
      </dgm:t>
    </dgm:pt>
    <dgm:pt modelId="{6F8C3571-F61F-4704-9D71-44AA5E368A00}" type="sibTrans" cxnId="{A2778FBE-C206-4DF5-9BED-E989D7E98694}">
      <dgm:prSet/>
      <dgm:spPr/>
      <dgm:t>
        <a:bodyPr/>
        <a:lstStyle/>
        <a:p>
          <a:endParaRPr lang="en-US"/>
        </a:p>
      </dgm:t>
    </dgm:pt>
    <dgm:pt modelId="{DAEBB72A-7323-44DD-805C-6F659C51CC47}" type="parTrans" cxnId="{A2778FBE-C206-4DF5-9BED-E989D7E98694}">
      <dgm:prSet/>
      <dgm:spPr/>
      <dgm:t>
        <a:bodyPr/>
        <a:lstStyle/>
        <a:p>
          <a:endParaRPr lang="en-US"/>
        </a:p>
      </dgm:t>
    </dgm:pt>
    <dgm:pt modelId="{020D4274-5573-4257-B508-304565F71A6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Personality Development</a:t>
          </a:r>
        </a:p>
      </dgm:t>
    </dgm:pt>
    <dgm:pt modelId="{39BD7FEE-92DA-4AD1-A519-50CE5055C340}" type="sibTrans" cxnId="{A9FEAD4E-841C-4AD0-AE20-67A6FB357CE1}">
      <dgm:prSet/>
      <dgm:spPr/>
      <dgm:t>
        <a:bodyPr/>
        <a:lstStyle/>
        <a:p>
          <a:endParaRPr lang="en-US"/>
        </a:p>
      </dgm:t>
    </dgm:pt>
    <dgm:pt modelId="{F13B36D0-124B-446A-976E-6BC01E709F43}" type="parTrans" cxnId="{A9FEAD4E-841C-4AD0-AE20-67A6FB357CE1}">
      <dgm:prSet/>
      <dgm:spPr/>
      <dgm:t>
        <a:bodyPr/>
        <a:lstStyle/>
        <a:p>
          <a:endParaRPr lang="en-US"/>
        </a:p>
      </dgm:t>
    </dgm:pt>
    <dgm:pt modelId="{5E911879-E3BB-4106-8271-30517B71FB0D}" type="pres">
      <dgm:prSet presAssocID="{539EF788-6306-46B3-BA4B-F5C44B339470}" presName="linearFlow" presStyleCnt="0">
        <dgm:presLayoutVars>
          <dgm:dir/>
          <dgm:animLvl val="lvl"/>
          <dgm:resizeHandles val="exact"/>
        </dgm:presLayoutVars>
      </dgm:prSet>
      <dgm:spPr/>
    </dgm:pt>
    <dgm:pt modelId="{8EC00536-1E1A-41AC-BE1F-01BCCF3147A7}" type="pres">
      <dgm:prSet presAssocID="{3A24C222-CF5D-4D75-943B-51F9142074B2}" presName="composite" presStyleCnt="0"/>
      <dgm:spPr/>
    </dgm:pt>
    <dgm:pt modelId="{3BF8AE10-93EA-427F-98CB-4B30562E9D67}" type="pres">
      <dgm:prSet presAssocID="{3A24C222-CF5D-4D75-943B-51F9142074B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D6A0D7B-B9BB-41EC-9182-ACD6448A4A88}" type="pres">
      <dgm:prSet presAssocID="{3A24C222-CF5D-4D75-943B-51F9142074B2}" presName="descendantText" presStyleLbl="alignAcc1" presStyleIdx="0" presStyleCnt="3">
        <dgm:presLayoutVars>
          <dgm:bulletEnabled val="1"/>
        </dgm:presLayoutVars>
      </dgm:prSet>
      <dgm:spPr/>
    </dgm:pt>
    <dgm:pt modelId="{1B7253CC-CF7F-475B-A5F7-F3D82275F210}" type="pres">
      <dgm:prSet presAssocID="{0F63240E-E972-4083-9CE1-EB31183E3FD7}" presName="sp" presStyleCnt="0"/>
      <dgm:spPr/>
    </dgm:pt>
    <dgm:pt modelId="{B4ADFAD3-EAAC-4ACB-8740-1665CA71383B}" type="pres">
      <dgm:prSet presAssocID="{020D4274-5573-4257-B508-304565F71A65}" presName="composite" presStyleCnt="0"/>
      <dgm:spPr/>
    </dgm:pt>
    <dgm:pt modelId="{E5EA8C89-4B5C-4CE1-A269-C7C4E17ADC3F}" type="pres">
      <dgm:prSet presAssocID="{020D4274-5573-4257-B508-304565F71A65}" presName="parentText" presStyleLbl="alignNode1" presStyleIdx="1" presStyleCnt="3" custLinFactNeighborX="-956" custLinFactNeighborY="-15812">
        <dgm:presLayoutVars>
          <dgm:chMax val="1"/>
          <dgm:bulletEnabled val="1"/>
        </dgm:presLayoutVars>
      </dgm:prSet>
      <dgm:spPr/>
    </dgm:pt>
    <dgm:pt modelId="{886235DF-57E1-46C5-A5C1-56A4CD5094E7}" type="pres">
      <dgm:prSet presAssocID="{020D4274-5573-4257-B508-304565F71A65}" presName="descendantText" presStyleLbl="alignAcc1" presStyleIdx="1" presStyleCnt="3" custLinFactNeighborX="1509" custLinFactNeighborY="2596">
        <dgm:presLayoutVars>
          <dgm:bulletEnabled val="1"/>
        </dgm:presLayoutVars>
      </dgm:prSet>
      <dgm:spPr/>
    </dgm:pt>
    <dgm:pt modelId="{4A50C205-16DA-4894-8F41-9C296728A64A}" type="pres">
      <dgm:prSet presAssocID="{39BD7FEE-92DA-4AD1-A519-50CE5055C340}" presName="sp" presStyleCnt="0"/>
      <dgm:spPr/>
    </dgm:pt>
    <dgm:pt modelId="{119A80A6-D54A-482E-AC60-C3A97E631969}" type="pres">
      <dgm:prSet presAssocID="{6F9B33D6-7E1E-405D-9FA1-A8369AC0FCA6}" presName="composite" presStyleCnt="0"/>
      <dgm:spPr/>
    </dgm:pt>
    <dgm:pt modelId="{D125F215-C932-4AC6-91FC-FD642918CE08}" type="pres">
      <dgm:prSet presAssocID="{6F9B33D6-7E1E-405D-9FA1-A8369AC0FCA6}" presName="parentText" presStyleLbl="alignNode1" presStyleIdx="2" presStyleCnt="3" custLinFactNeighborX="-5377" custLinFactNeighborY="-32332">
        <dgm:presLayoutVars>
          <dgm:chMax val="1"/>
          <dgm:bulletEnabled val="1"/>
        </dgm:presLayoutVars>
      </dgm:prSet>
      <dgm:spPr/>
    </dgm:pt>
    <dgm:pt modelId="{88155DB8-CF2E-48ED-A596-4D3F5747C5C5}" type="pres">
      <dgm:prSet presAssocID="{6F9B33D6-7E1E-405D-9FA1-A8369AC0FCA6}" presName="descendantText" presStyleLbl="alignAcc1" presStyleIdx="2" presStyleCnt="3" custScaleY="60445" custLinFactNeighborY="-29261">
        <dgm:presLayoutVars>
          <dgm:bulletEnabled val="1"/>
        </dgm:presLayoutVars>
      </dgm:prSet>
      <dgm:spPr/>
    </dgm:pt>
  </dgm:ptLst>
  <dgm:cxnLst>
    <dgm:cxn modelId="{0C0C5C07-455D-4828-B237-3B27EF90BAB2}" type="presOf" srcId="{6F9B33D6-7E1E-405D-9FA1-A8369AC0FCA6}" destId="{D125F215-C932-4AC6-91FC-FD642918CE08}" srcOrd="0" destOrd="0" presId="urn:microsoft.com/office/officeart/2005/8/layout/chevron2"/>
    <dgm:cxn modelId="{F84B6643-BD84-4D36-9F6F-B948FD27E5E7}" type="presOf" srcId="{6DEA10B1-8911-4FCF-BABB-1FAD66D5206A}" destId="{88155DB8-CF2E-48ED-A596-4D3F5747C5C5}" srcOrd="0" destOrd="0" presId="urn:microsoft.com/office/officeart/2005/8/layout/chevron2"/>
    <dgm:cxn modelId="{2B68AD69-22C8-4A1C-9FB9-C3F4CE42188D}" srcId="{6F9B33D6-7E1E-405D-9FA1-A8369AC0FCA6}" destId="{6DEA10B1-8911-4FCF-BABB-1FAD66D5206A}" srcOrd="0" destOrd="0" parTransId="{1C0DE936-5D89-436D-BA21-813014FC5E71}" sibTransId="{29717FF1-040B-4AA2-AC04-36031F4C2035}"/>
    <dgm:cxn modelId="{9986B36D-EFA9-4867-A3EE-868C7A3E47AC}" srcId="{539EF788-6306-46B3-BA4B-F5C44B339470}" destId="{3A24C222-CF5D-4D75-943B-51F9142074B2}" srcOrd="0" destOrd="0" parTransId="{965670CE-23E9-45BC-AF00-35F456B8D93E}" sibTransId="{0F63240E-E972-4083-9CE1-EB31183E3FD7}"/>
    <dgm:cxn modelId="{A9FEAD4E-841C-4AD0-AE20-67A6FB357CE1}" srcId="{539EF788-6306-46B3-BA4B-F5C44B339470}" destId="{020D4274-5573-4257-B508-304565F71A65}" srcOrd="1" destOrd="0" parTransId="{F13B36D0-124B-446A-976E-6BC01E709F43}" sibTransId="{39BD7FEE-92DA-4AD1-A519-50CE5055C340}"/>
    <dgm:cxn modelId="{09CBBE7C-EBAD-48FD-B31D-886B37108C7E}" type="presOf" srcId="{E7392BEB-9550-463A-8259-D9CDF98D721A}" destId="{1D6A0D7B-B9BB-41EC-9182-ACD6448A4A88}" srcOrd="0" destOrd="0" presId="urn:microsoft.com/office/officeart/2005/8/layout/chevron2"/>
    <dgm:cxn modelId="{C9BC91B9-D054-4545-A7DB-D80E95752593}" type="presOf" srcId="{539EF788-6306-46B3-BA4B-F5C44B339470}" destId="{5E911879-E3BB-4106-8271-30517B71FB0D}" srcOrd="0" destOrd="0" presId="urn:microsoft.com/office/officeart/2005/8/layout/chevron2"/>
    <dgm:cxn modelId="{A2778FBE-C206-4DF5-9BED-E989D7E98694}" srcId="{539EF788-6306-46B3-BA4B-F5C44B339470}" destId="{6F9B33D6-7E1E-405D-9FA1-A8369AC0FCA6}" srcOrd="2" destOrd="0" parTransId="{DAEBB72A-7323-44DD-805C-6F659C51CC47}" sibTransId="{6F8C3571-F61F-4704-9D71-44AA5E368A00}"/>
    <dgm:cxn modelId="{6E467CE2-BBE5-4C7E-8926-0EC35EC3753B}" type="presOf" srcId="{3A24C222-CF5D-4D75-943B-51F9142074B2}" destId="{3BF8AE10-93EA-427F-98CB-4B30562E9D67}" srcOrd="0" destOrd="0" presId="urn:microsoft.com/office/officeart/2005/8/layout/chevron2"/>
    <dgm:cxn modelId="{51024CF1-3224-415E-9224-7AF55F93247A}" type="presOf" srcId="{020D4274-5573-4257-B508-304565F71A65}" destId="{E5EA8C89-4B5C-4CE1-A269-C7C4E17ADC3F}" srcOrd="0" destOrd="0" presId="urn:microsoft.com/office/officeart/2005/8/layout/chevron2"/>
    <dgm:cxn modelId="{F99AD3FB-7E9D-4527-8B68-D4486E86211F}" srcId="{3A24C222-CF5D-4D75-943B-51F9142074B2}" destId="{E7392BEB-9550-463A-8259-D9CDF98D721A}" srcOrd="0" destOrd="0" parTransId="{9192439E-D33B-4B15-876B-9912A3A3B4C6}" sibTransId="{F88852A1-F39C-4B36-A20E-C30A6414141D}"/>
    <dgm:cxn modelId="{C4177525-8291-4341-947C-55EB2922F085}" type="presParOf" srcId="{5E911879-E3BB-4106-8271-30517B71FB0D}" destId="{8EC00536-1E1A-41AC-BE1F-01BCCF3147A7}" srcOrd="0" destOrd="0" presId="urn:microsoft.com/office/officeart/2005/8/layout/chevron2"/>
    <dgm:cxn modelId="{75F7F123-602F-4064-9F62-467A65D74805}" type="presParOf" srcId="{8EC00536-1E1A-41AC-BE1F-01BCCF3147A7}" destId="{3BF8AE10-93EA-427F-98CB-4B30562E9D67}" srcOrd="0" destOrd="0" presId="urn:microsoft.com/office/officeart/2005/8/layout/chevron2"/>
    <dgm:cxn modelId="{E7DF5078-4769-4329-93E2-C7F5076C0EC1}" type="presParOf" srcId="{8EC00536-1E1A-41AC-BE1F-01BCCF3147A7}" destId="{1D6A0D7B-B9BB-41EC-9182-ACD6448A4A88}" srcOrd="1" destOrd="0" presId="urn:microsoft.com/office/officeart/2005/8/layout/chevron2"/>
    <dgm:cxn modelId="{918B0BB5-6731-4DAB-84C9-A6B51ED66512}" type="presParOf" srcId="{5E911879-E3BB-4106-8271-30517B71FB0D}" destId="{1B7253CC-CF7F-475B-A5F7-F3D82275F210}" srcOrd="1" destOrd="0" presId="urn:microsoft.com/office/officeart/2005/8/layout/chevron2"/>
    <dgm:cxn modelId="{042A8BF7-094D-4E1F-8B26-39A3AFB99A44}" type="presParOf" srcId="{5E911879-E3BB-4106-8271-30517B71FB0D}" destId="{B4ADFAD3-EAAC-4ACB-8740-1665CA71383B}" srcOrd="2" destOrd="0" presId="urn:microsoft.com/office/officeart/2005/8/layout/chevron2"/>
    <dgm:cxn modelId="{B32AE7ED-9626-4F6B-9F1D-19174110E48E}" type="presParOf" srcId="{B4ADFAD3-EAAC-4ACB-8740-1665CA71383B}" destId="{E5EA8C89-4B5C-4CE1-A269-C7C4E17ADC3F}" srcOrd="0" destOrd="0" presId="urn:microsoft.com/office/officeart/2005/8/layout/chevron2"/>
    <dgm:cxn modelId="{67483598-19BB-471F-AA6A-6DCAB0BAF884}" type="presParOf" srcId="{B4ADFAD3-EAAC-4ACB-8740-1665CA71383B}" destId="{886235DF-57E1-46C5-A5C1-56A4CD5094E7}" srcOrd="1" destOrd="0" presId="urn:microsoft.com/office/officeart/2005/8/layout/chevron2"/>
    <dgm:cxn modelId="{7777D8AD-97DC-45E0-87AB-3F1DB3669D07}" type="presParOf" srcId="{5E911879-E3BB-4106-8271-30517B71FB0D}" destId="{4A50C205-16DA-4894-8F41-9C296728A64A}" srcOrd="3" destOrd="0" presId="urn:microsoft.com/office/officeart/2005/8/layout/chevron2"/>
    <dgm:cxn modelId="{09E2B926-4B46-4B6A-A99F-31ED0A19D49F}" type="presParOf" srcId="{5E911879-E3BB-4106-8271-30517B71FB0D}" destId="{119A80A6-D54A-482E-AC60-C3A97E631969}" srcOrd="4" destOrd="0" presId="urn:microsoft.com/office/officeart/2005/8/layout/chevron2"/>
    <dgm:cxn modelId="{35701621-CCAF-4FFD-870E-F5B912DBEF96}" type="presParOf" srcId="{119A80A6-D54A-482E-AC60-C3A97E631969}" destId="{D125F215-C932-4AC6-91FC-FD642918CE08}" srcOrd="0" destOrd="0" presId="urn:microsoft.com/office/officeart/2005/8/layout/chevron2"/>
    <dgm:cxn modelId="{8FC66BAC-A871-4B2F-8606-F774AE70B993}" type="presParOf" srcId="{119A80A6-D54A-482E-AC60-C3A97E631969}" destId="{88155DB8-CF2E-48ED-A596-4D3F5747C5C5}" srcOrd="1" destOrd="0" presId="urn:microsoft.com/office/officeart/2005/8/layout/chevron2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24B044-A57B-4325-9B82-C2FBC0FE727F}" type="doc">
      <dgm:prSet loTypeId="urn:microsoft.com/office/officeart/2005/8/layout/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2014B7-F14A-4FE7-B357-8F170CB52ACA}">
      <dgm:prSet phldrT="[Text]" custT="1"/>
      <dgm:spPr/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Child Centric Learning </a:t>
          </a:r>
          <a:endParaRPr lang="en-US" sz="2000" dirty="0">
            <a:solidFill>
              <a:schemeClr val="tx1"/>
            </a:solidFill>
          </a:endParaRPr>
        </a:p>
      </dgm:t>
    </dgm:pt>
    <dgm:pt modelId="{EE9B9351-E303-44B6-A38E-14B1636874B7}" type="parTrans" cxnId="{A8162BE7-21D1-47FC-B418-D95C9F642398}">
      <dgm:prSet/>
      <dgm:spPr/>
      <dgm:t>
        <a:bodyPr/>
        <a:lstStyle/>
        <a:p>
          <a:endParaRPr lang="en-US"/>
        </a:p>
      </dgm:t>
    </dgm:pt>
    <dgm:pt modelId="{3EDC9C84-F1E4-49BC-83A4-DA49CE628D32}" type="sibTrans" cxnId="{A8162BE7-21D1-47FC-B418-D95C9F642398}">
      <dgm:prSet/>
      <dgm:spPr/>
      <dgm:t>
        <a:bodyPr/>
        <a:lstStyle/>
        <a:p>
          <a:endParaRPr lang="en-US"/>
        </a:p>
      </dgm:t>
    </dgm:pt>
    <dgm:pt modelId="{A19B2D2C-C094-436C-92B5-B2AC6FF19E4B}">
      <dgm:prSet phldrT="[Text]" custT="1"/>
      <dgm:spPr/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Enquiry Based Learning</a:t>
          </a:r>
        </a:p>
      </dgm:t>
    </dgm:pt>
    <dgm:pt modelId="{39520A49-481E-46EE-9038-142C1FF3A20E}" type="parTrans" cxnId="{ACF7DBE7-5F0B-4C81-88A0-B6E395F98485}">
      <dgm:prSet/>
      <dgm:spPr/>
      <dgm:t>
        <a:bodyPr/>
        <a:lstStyle/>
        <a:p>
          <a:endParaRPr lang="en-US"/>
        </a:p>
      </dgm:t>
    </dgm:pt>
    <dgm:pt modelId="{408FA75A-C511-4D67-9BC3-90940DE9E297}" type="sibTrans" cxnId="{ACF7DBE7-5F0B-4C81-88A0-B6E395F98485}">
      <dgm:prSet/>
      <dgm:spPr/>
      <dgm:t>
        <a:bodyPr/>
        <a:lstStyle/>
        <a:p>
          <a:endParaRPr lang="en-US"/>
        </a:p>
      </dgm:t>
    </dgm:pt>
    <dgm:pt modelId="{BB98E6FC-898E-4FB5-8376-82EBA965FA5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21</a:t>
          </a:r>
          <a:r>
            <a:rPr lang="en-IN" sz="2000" b="1" baseline="300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st</a:t>
          </a:r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Century Skills </a:t>
          </a:r>
        </a:p>
      </dgm:t>
    </dgm:pt>
    <dgm:pt modelId="{630F5313-A0ED-4C09-AAC8-9375C9FF819B}" type="parTrans" cxnId="{79AF910B-69B1-4ECF-B854-7A6F236C6731}">
      <dgm:prSet/>
      <dgm:spPr/>
      <dgm:t>
        <a:bodyPr/>
        <a:lstStyle/>
        <a:p>
          <a:endParaRPr lang="en-US"/>
        </a:p>
      </dgm:t>
    </dgm:pt>
    <dgm:pt modelId="{840AC294-665F-40CE-915A-06BC065F8BA4}" type="sibTrans" cxnId="{79AF910B-69B1-4ECF-B854-7A6F236C6731}">
      <dgm:prSet/>
      <dgm:spPr/>
      <dgm:t>
        <a:bodyPr/>
        <a:lstStyle/>
        <a:p>
          <a:endParaRPr lang="en-US"/>
        </a:p>
      </dgm:t>
    </dgm:pt>
    <dgm:pt modelId="{3B6DDAD6-C3A3-4B66-A738-BC43096050F6}">
      <dgm:prSet phldrT="[Text]" custT="1"/>
      <dgm:spPr/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Technology Integration </a:t>
          </a:r>
        </a:p>
      </dgm:t>
    </dgm:pt>
    <dgm:pt modelId="{95B33CF0-03C1-4B5C-9053-89603B9D6A46}" type="parTrans" cxnId="{16E72531-2477-431E-844F-E3AF54340CD3}">
      <dgm:prSet/>
      <dgm:spPr/>
      <dgm:t>
        <a:bodyPr/>
        <a:lstStyle/>
        <a:p>
          <a:endParaRPr lang="en-US"/>
        </a:p>
      </dgm:t>
    </dgm:pt>
    <dgm:pt modelId="{66DFE4DB-C03A-479A-9561-7349AD8BD63A}" type="sibTrans" cxnId="{16E72531-2477-431E-844F-E3AF54340CD3}">
      <dgm:prSet/>
      <dgm:spPr/>
      <dgm:t>
        <a:bodyPr/>
        <a:lstStyle/>
        <a:p>
          <a:endParaRPr lang="en-US"/>
        </a:p>
      </dgm:t>
    </dgm:pt>
    <dgm:pt modelId="{8E071289-13D7-4278-AF4E-5AC946399E89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Multiple Intelligence </a:t>
          </a:r>
        </a:p>
      </dgm:t>
    </dgm:pt>
    <dgm:pt modelId="{81B9625F-1AAA-4DE6-AE42-C42BF291E45A}" type="parTrans" cxnId="{ECCDDCEE-8DA3-4C0E-915B-563A0AA3E0C1}">
      <dgm:prSet/>
      <dgm:spPr/>
      <dgm:t>
        <a:bodyPr/>
        <a:lstStyle/>
        <a:p>
          <a:endParaRPr lang="en-US"/>
        </a:p>
      </dgm:t>
    </dgm:pt>
    <dgm:pt modelId="{8BE6DBF7-023A-4FBA-936B-7C455A972D9D}" type="sibTrans" cxnId="{ECCDDCEE-8DA3-4C0E-915B-563A0AA3E0C1}">
      <dgm:prSet/>
      <dgm:spPr/>
      <dgm:t>
        <a:bodyPr/>
        <a:lstStyle/>
        <a:p>
          <a:endParaRPr lang="en-US"/>
        </a:p>
      </dgm:t>
    </dgm:pt>
    <dgm:pt modelId="{E19E1518-B220-43CA-8890-3A97B24FECEA}">
      <dgm:prSet phldrT="[Text]" custT="1"/>
      <dgm:spPr/>
      <dgm:t>
        <a:bodyPr/>
        <a:lstStyle/>
        <a:p>
          <a:r>
            <a:rPr lang="en-IN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Experiential Learning </a:t>
          </a:r>
        </a:p>
      </dgm:t>
    </dgm:pt>
    <dgm:pt modelId="{7DC1C863-C60F-40A1-8B07-E3574ED7CD20}" type="parTrans" cxnId="{6573176A-1ACC-47A3-84CF-7EEBD33253FD}">
      <dgm:prSet/>
      <dgm:spPr/>
      <dgm:t>
        <a:bodyPr/>
        <a:lstStyle/>
        <a:p>
          <a:endParaRPr lang="en-US"/>
        </a:p>
      </dgm:t>
    </dgm:pt>
    <dgm:pt modelId="{4DE6218B-91D5-4ABC-A8EA-5EFD2AB83487}" type="sibTrans" cxnId="{6573176A-1ACC-47A3-84CF-7EEBD33253FD}">
      <dgm:prSet/>
      <dgm:spPr/>
      <dgm:t>
        <a:bodyPr/>
        <a:lstStyle/>
        <a:p>
          <a:endParaRPr lang="en-US"/>
        </a:p>
      </dgm:t>
    </dgm:pt>
    <dgm:pt modelId="{F03C3A3B-0C24-4EF0-82A4-90FBD42FA77F}" type="pres">
      <dgm:prSet presAssocID="{3C24B044-A57B-4325-9B82-C2FBC0FE727F}" presName="linear" presStyleCnt="0">
        <dgm:presLayoutVars>
          <dgm:dir/>
          <dgm:animLvl val="lvl"/>
          <dgm:resizeHandles val="exact"/>
        </dgm:presLayoutVars>
      </dgm:prSet>
      <dgm:spPr/>
    </dgm:pt>
    <dgm:pt modelId="{E5C80CE8-FD11-41B5-87C1-C48F383180F1}" type="pres">
      <dgm:prSet presAssocID="{E22014B7-F14A-4FE7-B357-8F170CB52ACA}" presName="parentLin" presStyleCnt="0"/>
      <dgm:spPr/>
    </dgm:pt>
    <dgm:pt modelId="{824B6371-EE5E-40F3-A37E-FF11B601DC03}" type="pres">
      <dgm:prSet presAssocID="{E22014B7-F14A-4FE7-B357-8F170CB52ACA}" presName="parentLeftMargin" presStyleLbl="node1" presStyleIdx="0" presStyleCnt="6"/>
      <dgm:spPr/>
    </dgm:pt>
    <dgm:pt modelId="{B912C620-ED37-4B3C-9802-BA81B7205166}" type="pres">
      <dgm:prSet presAssocID="{E22014B7-F14A-4FE7-B357-8F170CB52ACA}" presName="parentText" presStyleLbl="node1" presStyleIdx="0" presStyleCnt="6" custLinFactX="1786" custLinFactNeighborX="100000">
        <dgm:presLayoutVars>
          <dgm:chMax val="0"/>
          <dgm:bulletEnabled val="1"/>
        </dgm:presLayoutVars>
      </dgm:prSet>
      <dgm:spPr/>
    </dgm:pt>
    <dgm:pt modelId="{B7266731-FF67-499D-BA7D-4A752B2E390A}" type="pres">
      <dgm:prSet presAssocID="{E22014B7-F14A-4FE7-B357-8F170CB52ACA}" presName="negativeSpace" presStyleCnt="0"/>
      <dgm:spPr/>
    </dgm:pt>
    <dgm:pt modelId="{3FD5CF4B-BE70-43B2-A824-392D6AC6D448}" type="pres">
      <dgm:prSet presAssocID="{E22014B7-F14A-4FE7-B357-8F170CB52ACA}" presName="childText" presStyleLbl="conFgAcc1" presStyleIdx="0" presStyleCnt="6" custLinFactNeighborX="5521" custLinFactNeighborY="89520">
        <dgm:presLayoutVars>
          <dgm:bulletEnabled val="1"/>
        </dgm:presLayoutVars>
      </dgm:prSet>
      <dgm:spPr>
        <a:solidFill>
          <a:schemeClr val="bg2">
            <a:alpha val="90000"/>
          </a:schemeClr>
        </a:solidFill>
      </dgm:spPr>
    </dgm:pt>
    <dgm:pt modelId="{11E1081E-60EC-4EF1-92AB-7B049E515B1D}" type="pres">
      <dgm:prSet presAssocID="{3EDC9C84-F1E4-49BC-83A4-DA49CE628D32}" presName="spaceBetweenRectangles" presStyleCnt="0"/>
      <dgm:spPr/>
    </dgm:pt>
    <dgm:pt modelId="{8DF79CA9-BECE-4F5C-90D9-E7D2291A498E}" type="pres">
      <dgm:prSet presAssocID="{A19B2D2C-C094-436C-92B5-B2AC6FF19E4B}" presName="parentLin" presStyleCnt="0"/>
      <dgm:spPr/>
    </dgm:pt>
    <dgm:pt modelId="{3D2720A6-6107-40FE-8B7B-BDBA4B3D4497}" type="pres">
      <dgm:prSet presAssocID="{A19B2D2C-C094-436C-92B5-B2AC6FF19E4B}" presName="parentLeftMargin" presStyleLbl="node1" presStyleIdx="0" presStyleCnt="6" custLinFactNeighborX="71429"/>
      <dgm:spPr/>
    </dgm:pt>
    <dgm:pt modelId="{39704B63-6747-41ED-93C8-5A41688A0FDF}" type="pres">
      <dgm:prSet presAssocID="{A19B2D2C-C094-436C-92B5-B2AC6FF19E4B}" presName="parentText" presStyleLbl="node1" presStyleIdx="1" presStyleCnt="6" custLinFactX="1786" custLinFactNeighborX="100000">
        <dgm:presLayoutVars>
          <dgm:chMax val="0"/>
          <dgm:bulletEnabled val="1"/>
        </dgm:presLayoutVars>
      </dgm:prSet>
      <dgm:spPr/>
    </dgm:pt>
    <dgm:pt modelId="{CECE2F78-0275-4B36-A3AA-960B41972CEC}" type="pres">
      <dgm:prSet presAssocID="{A19B2D2C-C094-436C-92B5-B2AC6FF19E4B}" presName="negativeSpace" presStyleCnt="0"/>
      <dgm:spPr/>
    </dgm:pt>
    <dgm:pt modelId="{8B50C234-CDF7-42D3-87E7-2EF9BCA54B77}" type="pres">
      <dgm:prSet presAssocID="{A19B2D2C-C094-436C-92B5-B2AC6FF19E4B}" presName="childText" presStyleLbl="conFgAcc1" presStyleIdx="1" presStyleCnt="6">
        <dgm:presLayoutVars>
          <dgm:bulletEnabled val="1"/>
        </dgm:presLayoutVars>
      </dgm:prSet>
      <dgm:spPr>
        <a:xfrm>
          <a:off x="0" y="118321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9A1AA985-4872-49C5-9005-6A591EC13BE6}" type="pres">
      <dgm:prSet presAssocID="{408FA75A-C511-4D67-9BC3-90940DE9E297}" presName="spaceBetweenRectangles" presStyleCnt="0"/>
      <dgm:spPr/>
    </dgm:pt>
    <dgm:pt modelId="{5D0050B0-0E55-4250-916D-B8D9E6CB4528}" type="pres">
      <dgm:prSet presAssocID="{E19E1518-B220-43CA-8890-3A97B24FECEA}" presName="parentLin" presStyleCnt="0"/>
      <dgm:spPr/>
    </dgm:pt>
    <dgm:pt modelId="{0CE8E7CB-9B1B-4157-904B-188133EF1EAF}" type="pres">
      <dgm:prSet presAssocID="{E19E1518-B220-43CA-8890-3A97B24FECEA}" presName="parentLeftMargin" presStyleLbl="node1" presStyleIdx="1" presStyleCnt="6"/>
      <dgm:spPr/>
    </dgm:pt>
    <dgm:pt modelId="{493C3046-34DC-4625-85C3-A68C0EA45FCC}" type="pres">
      <dgm:prSet presAssocID="{E19E1518-B220-43CA-8890-3A97B24FECEA}" presName="parentText" presStyleLbl="node1" presStyleIdx="2" presStyleCnt="6" custLinFactX="2174" custLinFactNeighborX="100000">
        <dgm:presLayoutVars>
          <dgm:chMax val="0"/>
          <dgm:bulletEnabled val="1"/>
        </dgm:presLayoutVars>
      </dgm:prSet>
      <dgm:spPr/>
    </dgm:pt>
    <dgm:pt modelId="{360A220F-27C9-49A1-92EE-2551F2B5A7B3}" type="pres">
      <dgm:prSet presAssocID="{E19E1518-B220-43CA-8890-3A97B24FECEA}" presName="negativeSpace" presStyleCnt="0"/>
      <dgm:spPr/>
    </dgm:pt>
    <dgm:pt modelId="{B881C14F-0A5B-4946-91E2-500E39B9600D}" type="pres">
      <dgm:prSet presAssocID="{E19E1518-B220-43CA-8890-3A97B24FECEA}" presName="childText" presStyleLbl="conFgAcc1" presStyleIdx="2" presStyleCnt="6">
        <dgm:presLayoutVars>
          <dgm:bulletEnabled val="1"/>
        </dgm:presLayoutVars>
      </dgm:prSet>
      <dgm:spPr>
        <a:xfrm>
          <a:off x="0" y="199969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9217DE89-84B1-4E78-9FA4-8CB0392EB765}" type="pres">
      <dgm:prSet presAssocID="{4DE6218B-91D5-4ABC-A8EA-5EFD2AB83487}" presName="spaceBetweenRectangles" presStyleCnt="0"/>
      <dgm:spPr/>
    </dgm:pt>
    <dgm:pt modelId="{7FDDE259-FC61-4468-A40E-225A0DF3D0AB}" type="pres">
      <dgm:prSet presAssocID="{BB98E6FC-898E-4FB5-8376-82EBA965FA52}" presName="parentLin" presStyleCnt="0"/>
      <dgm:spPr/>
    </dgm:pt>
    <dgm:pt modelId="{DB7B91E9-6DFE-4D07-85EB-7873240571F0}" type="pres">
      <dgm:prSet presAssocID="{BB98E6FC-898E-4FB5-8376-82EBA965FA52}" presName="parentLeftMargin" presStyleLbl="node1" presStyleIdx="2" presStyleCnt="6" custLinFactNeighborX="71429"/>
      <dgm:spPr/>
    </dgm:pt>
    <dgm:pt modelId="{9CBE7F34-DDCC-4E85-902B-92A2E125174A}" type="pres">
      <dgm:prSet presAssocID="{BB98E6FC-898E-4FB5-8376-82EBA965FA52}" presName="parentText" presStyleLbl="node1" presStyleIdx="3" presStyleCnt="6" custLinFactX="1786" custLinFactNeighborX="100000">
        <dgm:presLayoutVars>
          <dgm:chMax val="0"/>
          <dgm:bulletEnabled val="1"/>
        </dgm:presLayoutVars>
      </dgm:prSet>
      <dgm:spPr/>
    </dgm:pt>
    <dgm:pt modelId="{DB0C3188-B3F4-4A96-A2BD-ED855D246129}" type="pres">
      <dgm:prSet presAssocID="{BB98E6FC-898E-4FB5-8376-82EBA965FA52}" presName="negativeSpace" presStyleCnt="0"/>
      <dgm:spPr/>
    </dgm:pt>
    <dgm:pt modelId="{5A04D44A-4FF8-40E8-B763-4F6CA137FC24}" type="pres">
      <dgm:prSet presAssocID="{BB98E6FC-898E-4FB5-8376-82EBA965FA52}" presName="childText" presStyleLbl="conFgAcc1" presStyleIdx="3" presStyleCnt="6">
        <dgm:presLayoutVars>
          <dgm:bulletEnabled val="1"/>
        </dgm:presLayoutVars>
      </dgm:prSet>
      <dgm:spPr>
        <a:xfrm>
          <a:off x="0" y="281618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2113141C-4D80-48C6-ABFE-AD664207A89B}" type="pres">
      <dgm:prSet presAssocID="{840AC294-665F-40CE-915A-06BC065F8BA4}" presName="spaceBetweenRectangles" presStyleCnt="0"/>
      <dgm:spPr/>
    </dgm:pt>
    <dgm:pt modelId="{26F5365D-F079-4078-BD31-021044BD7973}" type="pres">
      <dgm:prSet presAssocID="{3B6DDAD6-C3A3-4B66-A738-BC43096050F6}" presName="parentLin" presStyleCnt="0"/>
      <dgm:spPr/>
    </dgm:pt>
    <dgm:pt modelId="{B35BC2A2-C732-4CDA-AC21-BB8C3589CDB6}" type="pres">
      <dgm:prSet presAssocID="{3B6DDAD6-C3A3-4B66-A738-BC43096050F6}" presName="parentLeftMargin" presStyleLbl="node1" presStyleIdx="3" presStyleCnt="6" custLinFactNeighborX="71429"/>
      <dgm:spPr/>
    </dgm:pt>
    <dgm:pt modelId="{FD32CFE1-F96F-4CE6-982F-5A3CBBAFA2F9}" type="pres">
      <dgm:prSet presAssocID="{3B6DDAD6-C3A3-4B66-A738-BC43096050F6}" presName="parentText" presStyleLbl="node1" presStyleIdx="4" presStyleCnt="6" custLinFactX="1786" custLinFactNeighborX="100000">
        <dgm:presLayoutVars>
          <dgm:chMax val="0"/>
          <dgm:bulletEnabled val="1"/>
        </dgm:presLayoutVars>
      </dgm:prSet>
      <dgm:spPr/>
    </dgm:pt>
    <dgm:pt modelId="{9EDC13BE-A1E5-4391-B397-45374193638A}" type="pres">
      <dgm:prSet presAssocID="{3B6DDAD6-C3A3-4B66-A738-BC43096050F6}" presName="negativeSpace" presStyleCnt="0"/>
      <dgm:spPr/>
    </dgm:pt>
    <dgm:pt modelId="{02728104-8A59-42D8-B02A-2D5AEAF3C2B4}" type="pres">
      <dgm:prSet presAssocID="{3B6DDAD6-C3A3-4B66-A738-BC43096050F6}" presName="childText" presStyleLbl="conFgAcc1" presStyleIdx="4" presStyleCnt="6">
        <dgm:presLayoutVars>
          <dgm:bulletEnabled val="1"/>
        </dgm:presLayoutVars>
      </dgm:prSet>
      <dgm:spPr>
        <a:xfrm>
          <a:off x="0" y="363266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ED7DC494-D15D-451E-B34D-7A618BF4A71D}" type="pres">
      <dgm:prSet presAssocID="{66DFE4DB-C03A-479A-9561-7349AD8BD63A}" presName="spaceBetweenRectangles" presStyleCnt="0"/>
      <dgm:spPr/>
    </dgm:pt>
    <dgm:pt modelId="{9FCE51C8-9F75-4F5E-9208-B33F3246A95C}" type="pres">
      <dgm:prSet presAssocID="{8E071289-13D7-4278-AF4E-5AC946399E89}" presName="parentLin" presStyleCnt="0"/>
      <dgm:spPr/>
    </dgm:pt>
    <dgm:pt modelId="{392C7E42-F357-41E6-948C-88F4F958C03B}" type="pres">
      <dgm:prSet presAssocID="{8E071289-13D7-4278-AF4E-5AC946399E89}" presName="parentLeftMargin" presStyleLbl="node1" presStyleIdx="4" presStyleCnt="6" custLinFactNeighborX="66667" custLinFactNeighborY="-23306"/>
      <dgm:spPr/>
    </dgm:pt>
    <dgm:pt modelId="{1DFE6BB6-C89C-4051-960F-3B61D0632EF0}" type="pres">
      <dgm:prSet presAssocID="{8E071289-13D7-4278-AF4E-5AC946399E89}" presName="parentText" presStyleLbl="node1" presStyleIdx="5" presStyleCnt="6" custLinFactX="1786" custLinFactNeighborX="100000">
        <dgm:presLayoutVars>
          <dgm:chMax val="0"/>
          <dgm:bulletEnabled val="1"/>
        </dgm:presLayoutVars>
      </dgm:prSet>
      <dgm:spPr/>
    </dgm:pt>
    <dgm:pt modelId="{D63DF233-B88C-401C-9740-120241F1ECE8}" type="pres">
      <dgm:prSet presAssocID="{8E071289-13D7-4278-AF4E-5AC946399E89}" presName="negativeSpace" presStyleCnt="0"/>
      <dgm:spPr/>
    </dgm:pt>
    <dgm:pt modelId="{ED6FCC18-FC5A-4216-98FD-58F117B87A0C}" type="pres">
      <dgm:prSet presAssocID="{8E071289-13D7-4278-AF4E-5AC946399E89}" presName="childText" presStyleLbl="conFgAcc1" presStyleIdx="5" presStyleCnt="6">
        <dgm:presLayoutVars>
          <dgm:bulletEnabled val="1"/>
        </dgm:presLayoutVars>
      </dgm:prSet>
      <dgm:spPr>
        <a:xfrm>
          <a:off x="0" y="444914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</dgm:ptLst>
  <dgm:cxnLst>
    <dgm:cxn modelId="{38A86C0B-E913-4F6F-9321-5CE71209828D}" type="presOf" srcId="{3B6DDAD6-C3A3-4B66-A738-BC43096050F6}" destId="{B35BC2A2-C732-4CDA-AC21-BB8C3589CDB6}" srcOrd="0" destOrd="0" presId="urn:microsoft.com/office/officeart/2005/8/layout/list1"/>
    <dgm:cxn modelId="{79AF910B-69B1-4ECF-B854-7A6F236C6731}" srcId="{3C24B044-A57B-4325-9B82-C2FBC0FE727F}" destId="{BB98E6FC-898E-4FB5-8376-82EBA965FA52}" srcOrd="3" destOrd="0" parTransId="{630F5313-A0ED-4C09-AAC8-9375C9FF819B}" sibTransId="{840AC294-665F-40CE-915A-06BC065F8BA4}"/>
    <dgm:cxn modelId="{DA391B14-392E-4B1D-9E67-7FEA7B29DC50}" type="presOf" srcId="{8E071289-13D7-4278-AF4E-5AC946399E89}" destId="{392C7E42-F357-41E6-948C-88F4F958C03B}" srcOrd="0" destOrd="0" presId="urn:microsoft.com/office/officeart/2005/8/layout/list1"/>
    <dgm:cxn modelId="{B4B56615-4D5A-4164-B027-939D6CBA734F}" type="presOf" srcId="{E19E1518-B220-43CA-8890-3A97B24FECEA}" destId="{493C3046-34DC-4625-85C3-A68C0EA45FCC}" srcOrd="1" destOrd="0" presId="urn:microsoft.com/office/officeart/2005/8/layout/list1"/>
    <dgm:cxn modelId="{527B901F-A74A-4492-980A-ADAF4F433327}" type="presOf" srcId="{BB98E6FC-898E-4FB5-8376-82EBA965FA52}" destId="{DB7B91E9-6DFE-4D07-85EB-7873240571F0}" srcOrd="0" destOrd="0" presId="urn:microsoft.com/office/officeart/2005/8/layout/list1"/>
    <dgm:cxn modelId="{16E72531-2477-431E-844F-E3AF54340CD3}" srcId="{3C24B044-A57B-4325-9B82-C2FBC0FE727F}" destId="{3B6DDAD6-C3A3-4B66-A738-BC43096050F6}" srcOrd="4" destOrd="0" parTransId="{95B33CF0-03C1-4B5C-9053-89603B9D6A46}" sibTransId="{66DFE4DB-C03A-479A-9561-7349AD8BD63A}"/>
    <dgm:cxn modelId="{6573176A-1ACC-47A3-84CF-7EEBD33253FD}" srcId="{3C24B044-A57B-4325-9B82-C2FBC0FE727F}" destId="{E19E1518-B220-43CA-8890-3A97B24FECEA}" srcOrd="2" destOrd="0" parTransId="{7DC1C863-C60F-40A1-8B07-E3574ED7CD20}" sibTransId="{4DE6218B-91D5-4ABC-A8EA-5EFD2AB83487}"/>
    <dgm:cxn modelId="{008C2F59-7875-4F36-8146-292EEF96615C}" type="presOf" srcId="{3C24B044-A57B-4325-9B82-C2FBC0FE727F}" destId="{F03C3A3B-0C24-4EF0-82A4-90FBD42FA77F}" srcOrd="0" destOrd="0" presId="urn:microsoft.com/office/officeart/2005/8/layout/list1"/>
    <dgm:cxn modelId="{D579277B-8891-4880-A029-AA743364CE58}" type="presOf" srcId="{E22014B7-F14A-4FE7-B357-8F170CB52ACA}" destId="{824B6371-EE5E-40F3-A37E-FF11B601DC03}" srcOrd="0" destOrd="0" presId="urn:microsoft.com/office/officeart/2005/8/layout/list1"/>
    <dgm:cxn modelId="{55B9679F-3B2C-4E22-B08C-05E33B2CDF9D}" type="presOf" srcId="{BB98E6FC-898E-4FB5-8376-82EBA965FA52}" destId="{9CBE7F34-DDCC-4E85-902B-92A2E125174A}" srcOrd="1" destOrd="0" presId="urn:microsoft.com/office/officeart/2005/8/layout/list1"/>
    <dgm:cxn modelId="{275A0AB5-78A2-4653-BD54-B220834280F5}" type="presOf" srcId="{3B6DDAD6-C3A3-4B66-A738-BC43096050F6}" destId="{FD32CFE1-F96F-4CE6-982F-5A3CBBAFA2F9}" srcOrd="1" destOrd="0" presId="urn:microsoft.com/office/officeart/2005/8/layout/list1"/>
    <dgm:cxn modelId="{43ABB3B6-7DA0-4AFA-9413-2A3D2A247C4D}" type="presOf" srcId="{E19E1518-B220-43CA-8890-3A97B24FECEA}" destId="{0CE8E7CB-9B1B-4157-904B-188133EF1EAF}" srcOrd="0" destOrd="0" presId="urn:microsoft.com/office/officeart/2005/8/layout/list1"/>
    <dgm:cxn modelId="{045EA4BD-EE50-46E3-99E9-5FDF2FB26CEA}" type="presOf" srcId="{E22014B7-F14A-4FE7-B357-8F170CB52ACA}" destId="{B912C620-ED37-4B3C-9802-BA81B7205166}" srcOrd="1" destOrd="0" presId="urn:microsoft.com/office/officeart/2005/8/layout/list1"/>
    <dgm:cxn modelId="{A92FE8C5-B01D-4C02-95F5-2229CCAEDD8A}" type="presOf" srcId="{A19B2D2C-C094-436C-92B5-B2AC6FF19E4B}" destId="{39704B63-6747-41ED-93C8-5A41688A0FDF}" srcOrd="1" destOrd="0" presId="urn:microsoft.com/office/officeart/2005/8/layout/list1"/>
    <dgm:cxn modelId="{01E351DF-4FE7-4682-AB20-55C626D3FF0E}" type="presOf" srcId="{8E071289-13D7-4278-AF4E-5AC946399E89}" destId="{1DFE6BB6-C89C-4051-960F-3B61D0632EF0}" srcOrd="1" destOrd="0" presId="urn:microsoft.com/office/officeart/2005/8/layout/list1"/>
    <dgm:cxn modelId="{A8162BE7-21D1-47FC-B418-D95C9F642398}" srcId="{3C24B044-A57B-4325-9B82-C2FBC0FE727F}" destId="{E22014B7-F14A-4FE7-B357-8F170CB52ACA}" srcOrd="0" destOrd="0" parTransId="{EE9B9351-E303-44B6-A38E-14B1636874B7}" sibTransId="{3EDC9C84-F1E4-49BC-83A4-DA49CE628D32}"/>
    <dgm:cxn modelId="{ACF7DBE7-5F0B-4C81-88A0-B6E395F98485}" srcId="{3C24B044-A57B-4325-9B82-C2FBC0FE727F}" destId="{A19B2D2C-C094-436C-92B5-B2AC6FF19E4B}" srcOrd="1" destOrd="0" parTransId="{39520A49-481E-46EE-9038-142C1FF3A20E}" sibTransId="{408FA75A-C511-4D67-9BC3-90940DE9E297}"/>
    <dgm:cxn modelId="{769839E8-5927-4EFD-BC94-3005E578713E}" type="presOf" srcId="{A19B2D2C-C094-436C-92B5-B2AC6FF19E4B}" destId="{3D2720A6-6107-40FE-8B7B-BDBA4B3D4497}" srcOrd="0" destOrd="0" presId="urn:microsoft.com/office/officeart/2005/8/layout/list1"/>
    <dgm:cxn modelId="{ECCDDCEE-8DA3-4C0E-915B-563A0AA3E0C1}" srcId="{3C24B044-A57B-4325-9B82-C2FBC0FE727F}" destId="{8E071289-13D7-4278-AF4E-5AC946399E89}" srcOrd="5" destOrd="0" parTransId="{81B9625F-1AAA-4DE6-AE42-C42BF291E45A}" sibTransId="{8BE6DBF7-023A-4FBA-936B-7C455A972D9D}"/>
    <dgm:cxn modelId="{5526A3BF-392A-44F4-AFC0-8A18A257B7B3}" type="presParOf" srcId="{F03C3A3B-0C24-4EF0-82A4-90FBD42FA77F}" destId="{E5C80CE8-FD11-41B5-87C1-C48F383180F1}" srcOrd="0" destOrd="0" presId="urn:microsoft.com/office/officeart/2005/8/layout/list1"/>
    <dgm:cxn modelId="{E8D5FF39-B11B-4FF7-B7BF-2DFA30FCCBB5}" type="presParOf" srcId="{E5C80CE8-FD11-41B5-87C1-C48F383180F1}" destId="{824B6371-EE5E-40F3-A37E-FF11B601DC03}" srcOrd="0" destOrd="0" presId="urn:microsoft.com/office/officeart/2005/8/layout/list1"/>
    <dgm:cxn modelId="{0C7E6E32-BFE4-40C0-B8E7-B7C33AEE2501}" type="presParOf" srcId="{E5C80CE8-FD11-41B5-87C1-C48F383180F1}" destId="{B912C620-ED37-4B3C-9802-BA81B7205166}" srcOrd="1" destOrd="0" presId="urn:microsoft.com/office/officeart/2005/8/layout/list1"/>
    <dgm:cxn modelId="{0B275FB1-BEE0-496A-B6F1-5598E5C6C9C0}" type="presParOf" srcId="{F03C3A3B-0C24-4EF0-82A4-90FBD42FA77F}" destId="{B7266731-FF67-499D-BA7D-4A752B2E390A}" srcOrd="1" destOrd="0" presId="urn:microsoft.com/office/officeart/2005/8/layout/list1"/>
    <dgm:cxn modelId="{B7EDD54C-421F-4866-85D7-2F2DFC4E8747}" type="presParOf" srcId="{F03C3A3B-0C24-4EF0-82A4-90FBD42FA77F}" destId="{3FD5CF4B-BE70-43B2-A824-392D6AC6D448}" srcOrd="2" destOrd="0" presId="urn:microsoft.com/office/officeart/2005/8/layout/list1"/>
    <dgm:cxn modelId="{4C303699-C90D-40EB-9B98-DB9ACF10A0CB}" type="presParOf" srcId="{F03C3A3B-0C24-4EF0-82A4-90FBD42FA77F}" destId="{11E1081E-60EC-4EF1-92AB-7B049E515B1D}" srcOrd="3" destOrd="0" presId="urn:microsoft.com/office/officeart/2005/8/layout/list1"/>
    <dgm:cxn modelId="{FCFB3116-0656-4B27-AD49-96678837EC6C}" type="presParOf" srcId="{F03C3A3B-0C24-4EF0-82A4-90FBD42FA77F}" destId="{8DF79CA9-BECE-4F5C-90D9-E7D2291A498E}" srcOrd="4" destOrd="0" presId="urn:microsoft.com/office/officeart/2005/8/layout/list1"/>
    <dgm:cxn modelId="{40F8F877-8363-4F97-9C3A-AF1968BA4430}" type="presParOf" srcId="{8DF79CA9-BECE-4F5C-90D9-E7D2291A498E}" destId="{3D2720A6-6107-40FE-8B7B-BDBA4B3D4497}" srcOrd="0" destOrd="0" presId="urn:microsoft.com/office/officeart/2005/8/layout/list1"/>
    <dgm:cxn modelId="{12FDC783-CE81-42D5-9245-7928E2C62F0A}" type="presParOf" srcId="{8DF79CA9-BECE-4F5C-90D9-E7D2291A498E}" destId="{39704B63-6747-41ED-93C8-5A41688A0FDF}" srcOrd="1" destOrd="0" presId="urn:microsoft.com/office/officeart/2005/8/layout/list1"/>
    <dgm:cxn modelId="{B2C88887-7769-4770-A7B9-C3640265E8F5}" type="presParOf" srcId="{F03C3A3B-0C24-4EF0-82A4-90FBD42FA77F}" destId="{CECE2F78-0275-4B36-A3AA-960B41972CEC}" srcOrd="5" destOrd="0" presId="urn:microsoft.com/office/officeart/2005/8/layout/list1"/>
    <dgm:cxn modelId="{A9491E4A-0531-4401-A320-C527838D45A3}" type="presParOf" srcId="{F03C3A3B-0C24-4EF0-82A4-90FBD42FA77F}" destId="{8B50C234-CDF7-42D3-87E7-2EF9BCA54B77}" srcOrd="6" destOrd="0" presId="urn:microsoft.com/office/officeart/2005/8/layout/list1"/>
    <dgm:cxn modelId="{8542FA7B-6BE2-4873-95B5-21686CBBA9B5}" type="presParOf" srcId="{F03C3A3B-0C24-4EF0-82A4-90FBD42FA77F}" destId="{9A1AA985-4872-49C5-9005-6A591EC13BE6}" srcOrd="7" destOrd="0" presId="urn:microsoft.com/office/officeart/2005/8/layout/list1"/>
    <dgm:cxn modelId="{DCC00F26-7A82-45EF-A921-A01D142B4920}" type="presParOf" srcId="{F03C3A3B-0C24-4EF0-82A4-90FBD42FA77F}" destId="{5D0050B0-0E55-4250-916D-B8D9E6CB4528}" srcOrd="8" destOrd="0" presId="urn:microsoft.com/office/officeart/2005/8/layout/list1"/>
    <dgm:cxn modelId="{C4ACC8EB-6AFF-45E1-8B88-8D152D61F328}" type="presParOf" srcId="{5D0050B0-0E55-4250-916D-B8D9E6CB4528}" destId="{0CE8E7CB-9B1B-4157-904B-188133EF1EAF}" srcOrd="0" destOrd="0" presId="urn:microsoft.com/office/officeart/2005/8/layout/list1"/>
    <dgm:cxn modelId="{A8F66B15-A65C-41F8-8373-A4CB8A1E0E4E}" type="presParOf" srcId="{5D0050B0-0E55-4250-916D-B8D9E6CB4528}" destId="{493C3046-34DC-4625-85C3-A68C0EA45FCC}" srcOrd="1" destOrd="0" presId="urn:microsoft.com/office/officeart/2005/8/layout/list1"/>
    <dgm:cxn modelId="{C304B6BA-96A8-4B3B-B319-286B985F73FD}" type="presParOf" srcId="{F03C3A3B-0C24-4EF0-82A4-90FBD42FA77F}" destId="{360A220F-27C9-49A1-92EE-2551F2B5A7B3}" srcOrd="9" destOrd="0" presId="urn:microsoft.com/office/officeart/2005/8/layout/list1"/>
    <dgm:cxn modelId="{0A0285B2-3575-4357-A954-2F354A17B9B3}" type="presParOf" srcId="{F03C3A3B-0C24-4EF0-82A4-90FBD42FA77F}" destId="{B881C14F-0A5B-4946-91E2-500E39B9600D}" srcOrd="10" destOrd="0" presId="urn:microsoft.com/office/officeart/2005/8/layout/list1"/>
    <dgm:cxn modelId="{80D41F6F-8D6A-4C20-B9D4-6537F3AF9CFA}" type="presParOf" srcId="{F03C3A3B-0C24-4EF0-82A4-90FBD42FA77F}" destId="{9217DE89-84B1-4E78-9FA4-8CB0392EB765}" srcOrd="11" destOrd="0" presId="urn:microsoft.com/office/officeart/2005/8/layout/list1"/>
    <dgm:cxn modelId="{BFD849AC-C8CC-4B32-B54D-9233C26630DC}" type="presParOf" srcId="{F03C3A3B-0C24-4EF0-82A4-90FBD42FA77F}" destId="{7FDDE259-FC61-4468-A40E-225A0DF3D0AB}" srcOrd="12" destOrd="0" presId="urn:microsoft.com/office/officeart/2005/8/layout/list1"/>
    <dgm:cxn modelId="{DEF4D277-F4CE-4AAE-AE5E-3E7AC019A47A}" type="presParOf" srcId="{7FDDE259-FC61-4468-A40E-225A0DF3D0AB}" destId="{DB7B91E9-6DFE-4D07-85EB-7873240571F0}" srcOrd="0" destOrd="0" presId="urn:microsoft.com/office/officeart/2005/8/layout/list1"/>
    <dgm:cxn modelId="{4E3C123B-B1BB-4188-A68E-0DF133DCF70F}" type="presParOf" srcId="{7FDDE259-FC61-4468-A40E-225A0DF3D0AB}" destId="{9CBE7F34-DDCC-4E85-902B-92A2E125174A}" srcOrd="1" destOrd="0" presId="urn:microsoft.com/office/officeart/2005/8/layout/list1"/>
    <dgm:cxn modelId="{FA30E48D-50E6-46DF-9BEF-7616705BACEF}" type="presParOf" srcId="{F03C3A3B-0C24-4EF0-82A4-90FBD42FA77F}" destId="{DB0C3188-B3F4-4A96-A2BD-ED855D246129}" srcOrd="13" destOrd="0" presId="urn:microsoft.com/office/officeart/2005/8/layout/list1"/>
    <dgm:cxn modelId="{BE1D9439-5F17-4018-BB03-29F2B5100986}" type="presParOf" srcId="{F03C3A3B-0C24-4EF0-82A4-90FBD42FA77F}" destId="{5A04D44A-4FF8-40E8-B763-4F6CA137FC24}" srcOrd="14" destOrd="0" presId="urn:microsoft.com/office/officeart/2005/8/layout/list1"/>
    <dgm:cxn modelId="{CB89547C-3203-425F-B653-B14602CEDBE2}" type="presParOf" srcId="{F03C3A3B-0C24-4EF0-82A4-90FBD42FA77F}" destId="{2113141C-4D80-48C6-ABFE-AD664207A89B}" srcOrd="15" destOrd="0" presId="urn:microsoft.com/office/officeart/2005/8/layout/list1"/>
    <dgm:cxn modelId="{4E6DEB0D-9910-4CA4-AD4C-C5B555736711}" type="presParOf" srcId="{F03C3A3B-0C24-4EF0-82A4-90FBD42FA77F}" destId="{26F5365D-F079-4078-BD31-021044BD7973}" srcOrd="16" destOrd="0" presId="urn:microsoft.com/office/officeart/2005/8/layout/list1"/>
    <dgm:cxn modelId="{75702BBE-8065-4C76-8A8A-1C2CD67AF6D4}" type="presParOf" srcId="{26F5365D-F079-4078-BD31-021044BD7973}" destId="{B35BC2A2-C732-4CDA-AC21-BB8C3589CDB6}" srcOrd="0" destOrd="0" presId="urn:microsoft.com/office/officeart/2005/8/layout/list1"/>
    <dgm:cxn modelId="{29E4D3EC-659C-46C3-8D50-6EC6479B9917}" type="presParOf" srcId="{26F5365D-F079-4078-BD31-021044BD7973}" destId="{FD32CFE1-F96F-4CE6-982F-5A3CBBAFA2F9}" srcOrd="1" destOrd="0" presId="urn:microsoft.com/office/officeart/2005/8/layout/list1"/>
    <dgm:cxn modelId="{C8C0B94F-0E32-4D1A-BA20-8E67F4288723}" type="presParOf" srcId="{F03C3A3B-0C24-4EF0-82A4-90FBD42FA77F}" destId="{9EDC13BE-A1E5-4391-B397-45374193638A}" srcOrd="17" destOrd="0" presId="urn:microsoft.com/office/officeart/2005/8/layout/list1"/>
    <dgm:cxn modelId="{E1E44CE9-FAF3-4FE5-93A6-E0B4EF10B897}" type="presParOf" srcId="{F03C3A3B-0C24-4EF0-82A4-90FBD42FA77F}" destId="{02728104-8A59-42D8-B02A-2D5AEAF3C2B4}" srcOrd="18" destOrd="0" presId="urn:microsoft.com/office/officeart/2005/8/layout/list1"/>
    <dgm:cxn modelId="{49106E1E-1949-4D4C-819E-9776CDC57638}" type="presParOf" srcId="{F03C3A3B-0C24-4EF0-82A4-90FBD42FA77F}" destId="{ED7DC494-D15D-451E-B34D-7A618BF4A71D}" srcOrd="19" destOrd="0" presId="urn:microsoft.com/office/officeart/2005/8/layout/list1"/>
    <dgm:cxn modelId="{38AC1944-29DB-4B26-B2B0-F78D40236F71}" type="presParOf" srcId="{F03C3A3B-0C24-4EF0-82A4-90FBD42FA77F}" destId="{9FCE51C8-9F75-4F5E-9208-B33F3246A95C}" srcOrd="20" destOrd="0" presId="urn:microsoft.com/office/officeart/2005/8/layout/list1"/>
    <dgm:cxn modelId="{F858F9FB-0E52-47E9-917C-BC456A3F3B5A}" type="presParOf" srcId="{9FCE51C8-9F75-4F5E-9208-B33F3246A95C}" destId="{392C7E42-F357-41E6-948C-88F4F958C03B}" srcOrd="0" destOrd="0" presId="urn:microsoft.com/office/officeart/2005/8/layout/list1"/>
    <dgm:cxn modelId="{C3DDDA3C-1179-49A3-8D24-0980F161FF0F}" type="presParOf" srcId="{9FCE51C8-9F75-4F5E-9208-B33F3246A95C}" destId="{1DFE6BB6-C89C-4051-960F-3B61D0632EF0}" srcOrd="1" destOrd="0" presId="urn:microsoft.com/office/officeart/2005/8/layout/list1"/>
    <dgm:cxn modelId="{F29742DC-2A59-4434-B8A8-5FC62E16CD80}" type="presParOf" srcId="{F03C3A3B-0C24-4EF0-82A4-90FBD42FA77F}" destId="{D63DF233-B88C-401C-9740-120241F1ECE8}" srcOrd="21" destOrd="0" presId="urn:microsoft.com/office/officeart/2005/8/layout/list1"/>
    <dgm:cxn modelId="{3BFADD29-9D08-414D-BA09-4467FC593633}" type="presParOf" srcId="{F03C3A3B-0C24-4EF0-82A4-90FBD42FA77F}" destId="{ED6FCC18-FC5A-4216-98FD-58F117B87A0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53C4B0-ED15-4EB3-B4E5-36525C2E6BC0}" type="doc">
      <dgm:prSet loTypeId="urn:microsoft.com/office/officeart/2005/8/layout/radial6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E2974A3D-E908-498B-87D2-262C2493F90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IN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How we Educate </a:t>
          </a:r>
        </a:p>
      </dgm:t>
    </dgm:pt>
    <dgm:pt modelId="{E73C03BD-03C0-4655-B8D2-24E516A18A36}" type="parTrans" cxnId="{EF767F8B-1025-4DAA-8848-1DF4FD7BF5FB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C141F690-2244-4C8B-992D-BA87AB27F2B0}" type="sibTrans" cxnId="{EF767F8B-1025-4DAA-8848-1DF4FD7BF5FB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66DA5B8E-2164-4242-9DE8-6B3246D59D6B}">
      <dgm:prSet phldrT="[Text]" custT="1"/>
      <dgm:spPr/>
      <dgm:t>
        <a:bodyPr/>
        <a:lstStyle/>
        <a:p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The Image of the Child </a:t>
          </a:r>
        </a:p>
      </dgm:t>
    </dgm:pt>
    <dgm:pt modelId="{75576D12-C8A7-4749-BAA1-1CA74474AAF1}" type="parTrans" cxnId="{F90B8372-1129-445A-8076-12E2068D2FCD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0E9329EE-6652-47C9-A50C-B03F527FD674}" type="sibTrans" cxnId="{F90B8372-1129-445A-8076-12E2068D2FCD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8FCAD265-BA5B-4D66-A176-F77AA7151194}">
      <dgm:prSet phldrT="[Text]" custT="1"/>
      <dgm:spPr/>
      <dgm:t>
        <a:bodyPr/>
        <a:lstStyle/>
        <a:p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Emergent Curriculum </a:t>
          </a:r>
        </a:p>
      </dgm:t>
    </dgm:pt>
    <dgm:pt modelId="{0D45F195-CA5B-4ED0-A43F-65AC4995051E}" type="parTrans" cxnId="{F6D6DA1E-0818-4697-92AA-998E3E0C2B01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78123F85-70C0-4A96-AD71-3F1B68A0DED8}" type="sibTrans" cxnId="{F6D6DA1E-0818-4697-92AA-998E3E0C2B01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DD90EA45-815D-4BCF-8B94-7F6F054117F4}">
      <dgm:prSet phldrT="[Text]" custT="1"/>
      <dgm:spPr/>
      <dgm:t>
        <a:bodyPr/>
        <a:lstStyle/>
        <a:p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Project Work </a:t>
          </a:r>
        </a:p>
      </dgm:t>
    </dgm:pt>
    <dgm:pt modelId="{176EDB95-047C-4E16-941B-96C68717B2E0}" type="parTrans" cxnId="{B87E9E8F-DAD7-4CDE-8E12-E1A447644C00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880257ED-FF99-4172-83C4-00A8D28D674A}" type="sibTrans" cxnId="{B87E9E8F-DAD7-4CDE-8E12-E1A447644C00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EDE19C2F-0F0B-4F75-A2DD-EA4928488CE1}">
      <dgm:prSet phldrT="[Text]" custT="1"/>
      <dgm:spPr/>
      <dgm:t>
        <a:bodyPr/>
        <a:lstStyle/>
        <a:p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Role of the Teacher </a:t>
          </a:r>
        </a:p>
      </dgm:t>
    </dgm:pt>
    <dgm:pt modelId="{C646EBE1-C3D8-42BD-8C3D-1E3A78DA4968}" type="parTrans" cxnId="{096476E4-50BA-4315-B76A-31E3C9D22689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218722FE-4B95-49C6-8A94-E027D7B9C47D}" type="sibTrans" cxnId="{096476E4-50BA-4315-B76A-31E3C9D22689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37C5D94B-3009-4686-A6F7-3304D3DC8FEE}">
      <dgm:prSet phldrT="[Text]" custT="1"/>
      <dgm:spPr/>
      <dgm:t>
        <a:bodyPr/>
        <a:lstStyle/>
        <a:p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The Role of Environ-</a:t>
          </a:r>
          <a:r>
            <a:rPr lang="en-IN" sz="2000" b="1" dirty="0" err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ment</a:t>
          </a:r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C5CD39A5-3FE4-4E77-88EA-F593D782EED9}" type="parTrans" cxnId="{CE219DAF-CFCA-4FDF-B262-118D6C6E962A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98943FED-25C5-4A92-B8FA-D3629E040760}" type="sibTrans" cxnId="{CE219DAF-CFCA-4FDF-B262-118D6C6E962A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860E9EF1-D023-4914-AD3A-11F1350D1929}">
      <dgm:prSet phldrT="[Text]" custT="1"/>
      <dgm:spPr/>
      <dgm:t>
        <a:bodyPr/>
        <a:lstStyle/>
        <a:p>
          <a:r>
            <a:rPr lang="en-I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Parental Involvement </a:t>
          </a:r>
        </a:p>
      </dgm:t>
    </dgm:pt>
    <dgm:pt modelId="{6177E771-DF2D-4D4A-857E-CEC6E4FB4038}" type="parTrans" cxnId="{93EB90CF-F2CC-4C7B-9768-9C60F1790C4E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F9C987FA-4C4C-4B56-BF03-9D4ED3C92234}" type="sibTrans" cxnId="{93EB90CF-F2CC-4C7B-9768-9C60F1790C4E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5F064BA9-65F5-4FA6-9F3B-551B72789925}">
      <dgm:prSet phldrT="[Text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Document-</a:t>
          </a:r>
          <a:r>
            <a:rPr lang="en-IN" sz="2000" b="1" kern="1200" dirty="0" err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ation</a:t>
          </a: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gm:t>
    </dgm:pt>
    <dgm:pt modelId="{B06F4253-F978-4092-A4E2-0803A2620FE4}" type="sibTrans" cxnId="{32EA3781-7136-4061-BA87-30BF512BD5CF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376F340B-618E-41DD-A502-EDBA056C42D4}" type="parTrans" cxnId="{32EA3781-7136-4061-BA87-30BF512BD5CF}">
      <dgm:prSet/>
      <dgm:spPr/>
      <dgm:t>
        <a:bodyPr/>
        <a:lstStyle/>
        <a:p>
          <a:endParaRPr lang="en-IN">
            <a:solidFill>
              <a:schemeClr val="accent2">
                <a:lumMod val="75000"/>
              </a:schemeClr>
            </a:solidFill>
          </a:endParaRPr>
        </a:p>
      </dgm:t>
    </dgm:pt>
    <dgm:pt modelId="{78EDA2D7-9CF6-4E9C-B5B9-87F6C4BAED8A}" type="pres">
      <dgm:prSet presAssocID="{0953C4B0-ED15-4EB3-B4E5-36525C2E6BC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435441-F719-4B18-9B6C-DF100F39C443}" type="pres">
      <dgm:prSet presAssocID="{E2974A3D-E908-498B-87D2-262C2493F906}" presName="centerShape" presStyleLbl="node0" presStyleIdx="0" presStyleCnt="1" custScaleX="144194" custScaleY="134205" custLinFactNeighborY="-1779"/>
      <dgm:spPr/>
    </dgm:pt>
    <dgm:pt modelId="{475F5DC5-B33C-4D32-A1FF-CC3BACA46854}" type="pres">
      <dgm:prSet presAssocID="{66DA5B8E-2164-4242-9DE8-6B3246D59D6B}" presName="node" presStyleLbl="node1" presStyleIdx="0" presStyleCnt="7" custScaleX="154843" custScaleY="140980" custRadScaleRad="99459" custRadScaleInc="400">
        <dgm:presLayoutVars>
          <dgm:bulletEnabled val="1"/>
        </dgm:presLayoutVars>
      </dgm:prSet>
      <dgm:spPr/>
    </dgm:pt>
    <dgm:pt modelId="{008F59BD-2196-4870-9E7F-7C23CD5DABE3}" type="pres">
      <dgm:prSet presAssocID="{66DA5B8E-2164-4242-9DE8-6B3246D59D6B}" presName="dummy" presStyleCnt="0"/>
      <dgm:spPr/>
    </dgm:pt>
    <dgm:pt modelId="{F3103329-F404-4251-832C-22BC79EE5401}" type="pres">
      <dgm:prSet presAssocID="{0E9329EE-6652-47C9-A50C-B03F527FD674}" presName="sibTrans" presStyleLbl="sibTrans2D1" presStyleIdx="0" presStyleCnt="7"/>
      <dgm:spPr/>
    </dgm:pt>
    <dgm:pt modelId="{54BD2D38-7FB7-4E17-B04B-D0F7627CDF24}" type="pres">
      <dgm:prSet presAssocID="{8FCAD265-BA5B-4D66-A176-F77AA7151194}" presName="node" presStyleLbl="node1" presStyleIdx="1" presStyleCnt="7" custScaleX="154843" custScaleY="140980" custRadScaleRad="101151" custRadScaleInc="-3343">
        <dgm:presLayoutVars>
          <dgm:bulletEnabled val="1"/>
        </dgm:presLayoutVars>
      </dgm:prSet>
      <dgm:spPr/>
    </dgm:pt>
    <dgm:pt modelId="{17F4092C-2739-447C-B95D-121C54BC469D}" type="pres">
      <dgm:prSet presAssocID="{8FCAD265-BA5B-4D66-A176-F77AA7151194}" presName="dummy" presStyleCnt="0"/>
      <dgm:spPr/>
    </dgm:pt>
    <dgm:pt modelId="{DD62EE7C-10DD-4423-87DC-F0E6667F0B6E}" type="pres">
      <dgm:prSet presAssocID="{78123F85-70C0-4A96-AD71-3F1B68A0DED8}" presName="sibTrans" presStyleLbl="sibTrans2D1" presStyleIdx="1" presStyleCnt="7"/>
      <dgm:spPr/>
    </dgm:pt>
    <dgm:pt modelId="{D7F32EC5-C374-4EE8-BD72-B3FB9515E835}" type="pres">
      <dgm:prSet presAssocID="{DD90EA45-815D-4BCF-8B94-7F6F054117F4}" presName="node" presStyleLbl="node1" presStyleIdx="2" presStyleCnt="7" custScaleX="205743" custScaleY="140980" custRadScaleRad="101484" custRadScaleInc="-14242">
        <dgm:presLayoutVars>
          <dgm:bulletEnabled val="1"/>
        </dgm:presLayoutVars>
      </dgm:prSet>
      <dgm:spPr/>
    </dgm:pt>
    <dgm:pt modelId="{716D2802-4590-4213-BAE3-2E618F50CF78}" type="pres">
      <dgm:prSet presAssocID="{DD90EA45-815D-4BCF-8B94-7F6F054117F4}" presName="dummy" presStyleCnt="0"/>
      <dgm:spPr/>
    </dgm:pt>
    <dgm:pt modelId="{3B51D8B6-9361-4F8E-838E-6A140D1A7A85}" type="pres">
      <dgm:prSet presAssocID="{880257ED-FF99-4172-83C4-00A8D28D674A}" presName="sibTrans" presStyleLbl="sibTrans2D1" presStyleIdx="2" presStyleCnt="7"/>
      <dgm:spPr/>
    </dgm:pt>
    <dgm:pt modelId="{BF21D724-A097-40F1-AD3E-39F58CA2CDDD}" type="pres">
      <dgm:prSet presAssocID="{EDE19C2F-0F0B-4F75-A2DD-EA4928488CE1}" presName="node" presStyleLbl="node1" presStyleIdx="3" presStyleCnt="7" custScaleX="154843" custScaleY="140980" custRadScaleRad="94328" custRadScaleInc="-21902">
        <dgm:presLayoutVars>
          <dgm:bulletEnabled val="1"/>
        </dgm:presLayoutVars>
      </dgm:prSet>
      <dgm:spPr/>
    </dgm:pt>
    <dgm:pt modelId="{0EC4BDC7-34AA-4EF7-88E3-A9D6A1714B1F}" type="pres">
      <dgm:prSet presAssocID="{EDE19C2F-0F0B-4F75-A2DD-EA4928488CE1}" presName="dummy" presStyleCnt="0"/>
      <dgm:spPr/>
    </dgm:pt>
    <dgm:pt modelId="{C7990F16-18D5-4BA5-9886-6A019B0D0453}" type="pres">
      <dgm:prSet presAssocID="{218722FE-4B95-49C6-8A94-E027D7B9C47D}" presName="sibTrans" presStyleLbl="sibTrans2D1" presStyleIdx="3" presStyleCnt="7"/>
      <dgm:spPr/>
    </dgm:pt>
    <dgm:pt modelId="{42204718-9499-4A5A-96CC-819C6395E49F}" type="pres">
      <dgm:prSet presAssocID="{37C5D94B-3009-4686-A6F7-3304D3DC8FEE}" presName="node" presStyleLbl="node1" presStyleIdx="4" presStyleCnt="7" custScaleX="163277" custScaleY="140980" custRadScaleRad="94822" custRadScaleInc="24963">
        <dgm:presLayoutVars>
          <dgm:bulletEnabled val="1"/>
        </dgm:presLayoutVars>
      </dgm:prSet>
      <dgm:spPr/>
    </dgm:pt>
    <dgm:pt modelId="{B845DE76-4296-4397-B0FB-BCAA9B4E4418}" type="pres">
      <dgm:prSet presAssocID="{37C5D94B-3009-4686-A6F7-3304D3DC8FEE}" presName="dummy" presStyleCnt="0"/>
      <dgm:spPr/>
    </dgm:pt>
    <dgm:pt modelId="{B58690E9-4C0C-4233-A596-499E516257D3}" type="pres">
      <dgm:prSet presAssocID="{98943FED-25C5-4A92-B8FA-D3629E040760}" presName="sibTrans" presStyleLbl="sibTrans2D1" presStyleIdx="4" presStyleCnt="7"/>
      <dgm:spPr/>
    </dgm:pt>
    <dgm:pt modelId="{CE3C954F-B91C-4BFD-95F7-DC144E0253BE}" type="pres">
      <dgm:prSet presAssocID="{860E9EF1-D023-4914-AD3A-11F1350D1929}" presName="node" presStyleLbl="node1" presStyleIdx="5" presStyleCnt="7" custScaleX="198027" custScaleY="140980" custRadScaleRad="104429" custRadScaleInc="27516">
        <dgm:presLayoutVars>
          <dgm:bulletEnabled val="1"/>
        </dgm:presLayoutVars>
      </dgm:prSet>
      <dgm:spPr/>
    </dgm:pt>
    <dgm:pt modelId="{F233A674-5F50-4584-8836-7C868F92A9D5}" type="pres">
      <dgm:prSet presAssocID="{860E9EF1-D023-4914-AD3A-11F1350D1929}" presName="dummy" presStyleCnt="0"/>
      <dgm:spPr/>
    </dgm:pt>
    <dgm:pt modelId="{AE936001-9196-4381-810B-290459CE41C8}" type="pres">
      <dgm:prSet presAssocID="{F9C987FA-4C4C-4B56-BF03-9D4ED3C92234}" presName="sibTrans" presStyleLbl="sibTrans2D1" presStyleIdx="5" presStyleCnt="7"/>
      <dgm:spPr/>
    </dgm:pt>
    <dgm:pt modelId="{41ED2884-BEAC-46AE-9B37-332075E93DBA}" type="pres">
      <dgm:prSet presAssocID="{5F064BA9-65F5-4FA6-9F3B-551B72789925}" presName="node" presStyleLbl="node1" presStyleIdx="6" presStyleCnt="7" custScaleX="158706" custScaleY="140980" custRadScaleRad="100957" custRadScaleInc="2539">
        <dgm:presLayoutVars>
          <dgm:bulletEnabled val="1"/>
        </dgm:presLayoutVars>
      </dgm:prSet>
      <dgm:spPr/>
    </dgm:pt>
    <dgm:pt modelId="{0840DB39-487C-4078-93E5-943D55C9A5D0}" type="pres">
      <dgm:prSet presAssocID="{5F064BA9-65F5-4FA6-9F3B-551B72789925}" presName="dummy" presStyleCnt="0"/>
      <dgm:spPr/>
    </dgm:pt>
    <dgm:pt modelId="{05B6F268-3941-45B1-B840-04C6D329E86D}" type="pres">
      <dgm:prSet presAssocID="{B06F4253-F978-4092-A4E2-0803A2620FE4}" presName="sibTrans" presStyleLbl="sibTrans2D1" presStyleIdx="6" presStyleCnt="7"/>
      <dgm:spPr/>
    </dgm:pt>
  </dgm:ptLst>
  <dgm:cxnLst>
    <dgm:cxn modelId="{3E664F03-AD00-4640-B89A-A9A2F741F0E4}" type="presOf" srcId="{880257ED-FF99-4172-83C4-00A8D28D674A}" destId="{3B51D8B6-9361-4F8E-838E-6A140D1A7A85}" srcOrd="0" destOrd="0" presId="urn:microsoft.com/office/officeart/2005/8/layout/radial6"/>
    <dgm:cxn modelId="{F6D6DA1E-0818-4697-92AA-998E3E0C2B01}" srcId="{E2974A3D-E908-498B-87D2-262C2493F906}" destId="{8FCAD265-BA5B-4D66-A176-F77AA7151194}" srcOrd="1" destOrd="0" parTransId="{0D45F195-CA5B-4ED0-A43F-65AC4995051E}" sibTransId="{78123F85-70C0-4A96-AD71-3F1B68A0DED8}"/>
    <dgm:cxn modelId="{76CBFD36-2633-44E6-A05C-DFF99A8B762E}" type="presOf" srcId="{B06F4253-F978-4092-A4E2-0803A2620FE4}" destId="{05B6F268-3941-45B1-B840-04C6D329E86D}" srcOrd="0" destOrd="0" presId="urn:microsoft.com/office/officeart/2005/8/layout/radial6"/>
    <dgm:cxn modelId="{5F767A69-6C7F-4DBE-BFFF-159F4D0B631C}" type="presOf" srcId="{860E9EF1-D023-4914-AD3A-11F1350D1929}" destId="{CE3C954F-B91C-4BFD-95F7-DC144E0253BE}" srcOrd="0" destOrd="0" presId="urn:microsoft.com/office/officeart/2005/8/layout/radial6"/>
    <dgm:cxn modelId="{752B8C6A-49CD-40A6-BF88-278DAAD7BCC0}" type="presOf" srcId="{EDE19C2F-0F0B-4F75-A2DD-EA4928488CE1}" destId="{BF21D724-A097-40F1-AD3E-39F58CA2CDDD}" srcOrd="0" destOrd="0" presId="urn:microsoft.com/office/officeart/2005/8/layout/radial6"/>
    <dgm:cxn modelId="{31B9676F-C5BA-44FB-A3E8-397981E4B1FD}" type="presOf" srcId="{66DA5B8E-2164-4242-9DE8-6B3246D59D6B}" destId="{475F5DC5-B33C-4D32-A1FF-CC3BACA46854}" srcOrd="0" destOrd="0" presId="urn:microsoft.com/office/officeart/2005/8/layout/radial6"/>
    <dgm:cxn modelId="{F90B8372-1129-445A-8076-12E2068D2FCD}" srcId="{E2974A3D-E908-498B-87D2-262C2493F906}" destId="{66DA5B8E-2164-4242-9DE8-6B3246D59D6B}" srcOrd="0" destOrd="0" parTransId="{75576D12-C8A7-4749-BAA1-1CA74474AAF1}" sibTransId="{0E9329EE-6652-47C9-A50C-B03F527FD674}"/>
    <dgm:cxn modelId="{7193C172-8C29-4394-858F-260E73366801}" type="presOf" srcId="{DD90EA45-815D-4BCF-8B94-7F6F054117F4}" destId="{D7F32EC5-C374-4EE8-BD72-B3FB9515E835}" srcOrd="0" destOrd="0" presId="urn:microsoft.com/office/officeart/2005/8/layout/radial6"/>
    <dgm:cxn modelId="{32EA3781-7136-4061-BA87-30BF512BD5CF}" srcId="{E2974A3D-E908-498B-87D2-262C2493F906}" destId="{5F064BA9-65F5-4FA6-9F3B-551B72789925}" srcOrd="6" destOrd="0" parTransId="{376F340B-618E-41DD-A502-EDBA056C42D4}" sibTransId="{B06F4253-F978-4092-A4E2-0803A2620FE4}"/>
    <dgm:cxn modelId="{D2163A85-01C4-4705-80D5-E8222FD6562D}" type="presOf" srcId="{E2974A3D-E908-498B-87D2-262C2493F906}" destId="{4D435441-F719-4B18-9B6C-DF100F39C443}" srcOrd="0" destOrd="0" presId="urn:microsoft.com/office/officeart/2005/8/layout/radial6"/>
    <dgm:cxn modelId="{EF767F8B-1025-4DAA-8848-1DF4FD7BF5FB}" srcId="{0953C4B0-ED15-4EB3-B4E5-36525C2E6BC0}" destId="{E2974A3D-E908-498B-87D2-262C2493F906}" srcOrd="0" destOrd="0" parTransId="{E73C03BD-03C0-4655-B8D2-24E516A18A36}" sibTransId="{C141F690-2244-4C8B-992D-BA87AB27F2B0}"/>
    <dgm:cxn modelId="{B87E9E8F-DAD7-4CDE-8E12-E1A447644C00}" srcId="{E2974A3D-E908-498B-87D2-262C2493F906}" destId="{DD90EA45-815D-4BCF-8B94-7F6F054117F4}" srcOrd="2" destOrd="0" parTransId="{176EDB95-047C-4E16-941B-96C68717B2E0}" sibTransId="{880257ED-FF99-4172-83C4-00A8D28D674A}"/>
    <dgm:cxn modelId="{CE219DAF-CFCA-4FDF-B262-118D6C6E962A}" srcId="{E2974A3D-E908-498B-87D2-262C2493F906}" destId="{37C5D94B-3009-4686-A6F7-3304D3DC8FEE}" srcOrd="4" destOrd="0" parTransId="{C5CD39A5-3FE4-4E77-88EA-F593D782EED9}" sibTransId="{98943FED-25C5-4A92-B8FA-D3629E040760}"/>
    <dgm:cxn modelId="{D5B6BBB4-D2D1-4F2C-827B-EA519CEEA1B4}" type="presOf" srcId="{0E9329EE-6652-47C9-A50C-B03F527FD674}" destId="{F3103329-F404-4251-832C-22BC79EE5401}" srcOrd="0" destOrd="0" presId="urn:microsoft.com/office/officeart/2005/8/layout/radial6"/>
    <dgm:cxn modelId="{BEE758B7-AD3E-43C4-B42C-0B38402A8A51}" type="presOf" srcId="{218722FE-4B95-49C6-8A94-E027D7B9C47D}" destId="{C7990F16-18D5-4BA5-9886-6A019B0D0453}" srcOrd="0" destOrd="0" presId="urn:microsoft.com/office/officeart/2005/8/layout/radial6"/>
    <dgm:cxn modelId="{537F84BE-1E2C-4DD8-B2B2-B7A4FC0E6B42}" type="presOf" srcId="{37C5D94B-3009-4686-A6F7-3304D3DC8FEE}" destId="{42204718-9499-4A5A-96CC-819C6395E49F}" srcOrd="0" destOrd="0" presId="urn:microsoft.com/office/officeart/2005/8/layout/radial6"/>
    <dgm:cxn modelId="{93EB90CF-F2CC-4C7B-9768-9C60F1790C4E}" srcId="{E2974A3D-E908-498B-87D2-262C2493F906}" destId="{860E9EF1-D023-4914-AD3A-11F1350D1929}" srcOrd="5" destOrd="0" parTransId="{6177E771-DF2D-4D4A-857E-CEC6E4FB4038}" sibTransId="{F9C987FA-4C4C-4B56-BF03-9D4ED3C92234}"/>
    <dgm:cxn modelId="{2ABC61D5-26BD-4269-B14B-6FCC9A304180}" type="presOf" srcId="{5F064BA9-65F5-4FA6-9F3B-551B72789925}" destId="{41ED2884-BEAC-46AE-9B37-332075E93DBA}" srcOrd="0" destOrd="0" presId="urn:microsoft.com/office/officeart/2005/8/layout/radial6"/>
    <dgm:cxn modelId="{4709CBDC-AC6B-464B-8A9D-80C164D888E8}" type="presOf" srcId="{8FCAD265-BA5B-4D66-A176-F77AA7151194}" destId="{54BD2D38-7FB7-4E17-B04B-D0F7627CDF24}" srcOrd="0" destOrd="0" presId="urn:microsoft.com/office/officeart/2005/8/layout/radial6"/>
    <dgm:cxn modelId="{C48912E2-3997-41DF-91F1-C8B86A7F0914}" type="presOf" srcId="{0953C4B0-ED15-4EB3-B4E5-36525C2E6BC0}" destId="{78EDA2D7-9CF6-4E9C-B5B9-87F6C4BAED8A}" srcOrd="0" destOrd="0" presId="urn:microsoft.com/office/officeart/2005/8/layout/radial6"/>
    <dgm:cxn modelId="{75DF93E2-A904-4B5B-AB79-8614A7642C29}" type="presOf" srcId="{98943FED-25C5-4A92-B8FA-D3629E040760}" destId="{B58690E9-4C0C-4233-A596-499E516257D3}" srcOrd="0" destOrd="0" presId="urn:microsoft.com/office/officeart/2005/8/layout/radial6"/>
    <dgm:cxn modelId="{096476E4-50BA-4315-B76A-31E3C9D22689}" srcId="{E2974A3D-E908-498B-87D2-262C2493F906}" destId="{EDE19C2F-0F0B-4F75-A2DD-EA4928488CE1}" srcOrd="3" destOrd="0" parTransId="{C646EBE1-C3D8-42BD-8C3D-1E3A78DA4968}" sibTransId="{218722FE-4B95-49C6-8A94-E027D7B9C47D}"/>
    <dgm:cxn modelId="{09A955EC-A970-4CC6-AEC8-45D914D861DD}" type="presOf" srcId="{78123F85-70C0-4A96-AD71-3F1B68A0DED8}" destId="{DD62EE7C-10DD-4423-87DC-F0E6667F0B6E}" srcOrd="0" destOrd="0" presId="urn:microsoft.com/office/officeart/2005/8/layout/radial6"/>
    <dgm:cxn modelId="{F64DA6F1-3D03-4E16-BC38-FAE155DBE036}" type="presOf" srcId="{F9C987FA-4C4C-4B56-BF03-9D4ED3C92234}" destId="{AE936001-9196-4381-810B-290459CE41C8}" srcOrd="0" destOrd="0" presId="urn:microsoft.com/office/officeart/2005/8/layout/radial6"/>
    <dgm:cxn modelId="{7D074BB0-ACB2-453E-A4D2-E8D2B61BEF7C}" type="presParOf" srcId="{78EDA2D7-9CF6-4E9C-B5B9-87F6C4BAED8A}" destId="{4D435441-F719-4B18-9B6C-DF100F39C443}" srcOrd="0" destOrd="0" presId="urn:microsoft.com/office/officeart/2005/8/layout/radial6"/>
    <dgm:cxn modelId="{19E1E528-859B-49E3-906F-37DF1C0F4900}" type="presParOf" srcId="{78EDA2D7-9CF6-4E9C-B5B9-87F6C4BAED8A}" destId="{475F5DC5-B33C-4D32-A1FF-CC3BACA46854}" srcOrd="1" destOrd="0" presId="urn:microsoft.com/office/officeart/2005/8/layout/radial6"/>
    <dgm:cxn modelId="{1CB11D80-46B0-4874-BDE4-249A98F9C128}" type="presParOf" srcId="{78EDA2D7-9CF6-4E9C-B5B9-87F6C4BAED8A}" destId="{008F59BD-2196-4870-9E7F-7C23CD5DABE3}" srcOrd="2" destOrd="0" presId="urn:microsoft.com/office/officeart/2005/8/layout/radial6"/>
    <dgm:cxn modelId="{A39171EC-9D9A-4BEE-99B8-410395B74742}" type="presParOf" srcId="{78EDA2D7-9CF6-4E9C-B5B9-87F6C4BAED8A}" destId="{F3103329-F404-4251-832C-22BC79EE5401}" srcOrd="3" destOrd="0" presId="urn:microsoft.com/office/officeart/2005/8/layout/radial6"/>
    <dgm:cxn modelId="{704CEA61-7534-4A33-A0D3-90902CF3C04C}" type="presParOf" srcId="{78EDA2D7-9CF6-4E9C-B5B9-87F6C4BAED8A}" destId="{54BD2D38-7FB7-4E17-B04B-D0F7627CDF24}" srcOrd="4" destOrd="0" presId="urn:microsoft.com/office/officeart/2005/8/layout/radial6"/>
    <dgm:cxn modelId="{C22B7AAC-5C08-4C0F-8EE4-CE324144DEBD}" type="presParOf" srcId="{78EDA2D7-9CF6-4E9C-B5B9-87F6C4BAED8A}" destId="{17F4092C-2739-447C-B95D-121C54BC469D}" srcOrd="5" destOrd="0" presId="urn:microsoft.com/office/officeart/2005/8/layout/radial6"/>
    <dgm:cxn modelId="{EE87663D-8DFC-4569-980D-EA580471EC85}" type="presParOf" srcId="{78EDA2D7-9CF6-4E9C-B5B9-87F6C4BAED8A}" destId="{DD62EE7C-10DD-4423-87DC-F0E6667F0B6E}" srcOrd="6" destOrd="0" presId="urn:microsoft.com/office/officeart/2005/8/layout/radial6"/>
    <dgm:cxn modelId="{2F94C3DD-7F95-4E8F-96A4-3C4D4AF6866C}" type="presParOf" srcId="{78EDA2D7-9CF6-4E9C-B5B9-87F6C4BAED8A}" destId="{D7F32EC5-C374-4EE8-BD72-B3FB9515E835}" srcOrd="7" destOrd="0" presId="urn:microsoft.com/office/officeart/2005/8/layout/radial6"/>
    <dgm:cxn modelId="{675233EE-6AAD-41C3-B0E5-E53A193C1538}" type="presParOf" srcId="{78EDA2D7-9CF6-4E9C-B5B9-87F6C4BAED8A}" destId="{716D2802-4590-4213-BAE3-2E618F50CF78}" srcOrd="8" destOrd="0" presId="urn:microsoft.com/office/officeart/2005/8/layout/radial6"/>
    <dgm:cxn modelId="{E9671BE4-D6A7-4106-9EDA-AAC6C52156D2}" type="presParOf" srcId="{78EDA2D7-9CF6-4E9C-B5B9-87F6C4BAED8A}" destId="{3B51D8B6-9361-4F8E-838E-6A140D1A7A85}" srcOrd="9" destOrd="0" presId="urn:microsoft.com/office/officeart/2005/8/layout/radial6"/>
    <dgm:cxn modelId="{1402507F-FAC4-44FC-9BC1-934A5327D23B}" type="presParOf" srcId="{78EDA2D7-9CF6-4E9C-B5B9-87F6C4BAED8A}" destId="{BF21D724-A097-40F1-AD3E-39F58CA2CDDD}" srcOrd="10" destOrd="0" presId="urn:microsoft.com/office/officeart/2005/8/layout/radial6"/>
    <dgm:cxn modelId="{95165070-266B-4F5B-9194-0D325DE1A3CD}" type="presParOf" srcId="{78EDA2D7-9CF6-4E9C-B5B9-87F6C4BAED8A}" destId="{0EC4BDC7-34AA-4EF7-88E3-A9D6A1714B1F}" srcOrd="11" destOrd="0" presId="urn:microsoft.com/office/officeart/2005/8/layout/radial6"/>
    <dgm:cxn modelId="{EFAE0E16-738B-4B42-A6CE-40E44FCC1EFF}" type="presParOf" srcId="{78EDA2D7-9CF6-4E9C-B5B9-87F6C4BAED8A}" destId="{C7990F16-18D5-4BA5-9886-6A019B0D0453}" srcOrd="12" destOrd="0" presId="urn:microsoft.com/office/officeart/2005/8/layout/radial6"/>
    <dgm:cxn modelId="{3F8F1B0B-0670-45D9-A31D-F5B7E30FC6C9}" type="presParOf" srcId="{78EDA2D7-9CF6-4E9C-B5B9-87F6C4BAED8A}" destId="{42204718-9499-4A5A-96CC-819C6395E49F}" srcOrd="13" destOrd="0" presId="urn:microsoft.com/office/officeart/2005/8/layout/radial6"/>
    <dgm:cxn modelId="{6A415CC6-D522-4A6B-848F-D2B9C820A02B}" type="presParOf" srcId="{78EDA2D7-9CF6-4E9C-B5B9-87F6C4BAED8A}" destId="{B845DE76-4296-4397-B0FB-BCAA9B4E4418}" srcOrd="14" destOrd="0" presId="urn:microsoft.com/office/officeart/2005/8/layout/radial6"/>
    <dgm:cxn modelId="{8AE716BA-87D5-429C-B38E-460911AB2DC9}" type="presParOf" srcId="{78EDA2D7-9CF6-4E9C-B5B9-87F6C4BAED8A}" destId="{B58690E9-4C0C-4233-A596-499E516257D3}" srcOrd="15" destOrd="0" presId="urn:microsoft.com/office/officeart/2005/8/layout/radial6"/>
    <dgm:cxn modelId="{5CE54C13-49AB-4D5D-8F8E-A52213678AEF}" type="presParOf" srcId="{78EDA2D7-9CF6-4E9C-B5B9-87F6C4BAED8A}" destId="{CE3C954F-B91C-4BFD-95F7-DC144E0253BE}" srcOrd="16" destOrd="0" presId="urn:microsoft.com/office/officeart/2005/8/layout/radial6"/>
    <dgm:cxn modelId="{54EABDCB-F677-446C-AD9E-224C6C9C3F93}" type="presParOf" srcId="{78EDA2D7-9CF6-4E9C-B5B9-87F6C4BAED8A}" destId="{F233A674-5F50-4584-8836-7C868F92A9D5}" srcOrd="17" destOrd="0" presId="urn:microsoft.com/office/officeart/2005/8/layout/radial6"/>
    <dgm:cxn modelId="{5E2F886F-AB2B-4013-9A61-A60B5D8F21F4}" type="presParOf" srcId="{78EDA2D7-9CF6-4E9C-B5B9-87F6C4BAED8A}" destId="{AE936001-9196-4381-810B-290459CE41C8}" srcOrd="18" destOrd="0" presId="urn:microsoft.com/office/officeart/2005/8/layout/radial6"/>
    <dgm:cxn modelId="{578D1651-78B0-4CD0-8AFD-6FF62632326C}" type="presParOf" srcId="{78EDA2D7-9CF6-4E9C-B5B9-87F6C4BAED8A}" destId="{41ED2884-BEAC-46AE-9B37-332075E93DBA}" srcOrd="19" destOrd="0" presId="urn:microsoft.com/office/officeart/2005/8/layout/radial6"/>
    <dgm:cxn modelId="{697B2810-A63D-42D8-815B-1BCF69C97C11}" type="presParOf" srcId="{78EDA2D7-9CF6-4E9C-B5B9-87F6C4BAED8A}" destId="{0840DB39-487C-4078-93E5-943D55C9A5D0}" srcOrd="20" destOrd="0" presId="urn:microsoft.com/office/officeart/2005/8/layout/radial6"/>
    <dgm:cxn modelId="{5A3A2CEA-1EE2-42C4-83C2-B1519B0237B9}" type="presParOf" srcId="{78EDA2D7-9CF6-4E9C-B5B9-87F6C4BAED8A}" destId="{05B6F268-3941-45B1-B840-04C6D329E86D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51A0B-5F30-4A0C-8E9C-C0F487CCADE4}">
      <dsp:nvSpPr>
        <dsp:cNvPr id="0" name=""/>
        <dsp:cNvSpPr/>
      </dsp:nvSpPr>
      <dsp:spPr>
        <a:xfrm>
          <a:off x="209305" y="45535"/>
          <a:ext cx="2269777" cy="136186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+mn-lt"/>
            </a:rPr>
            <a:t>SPELLATHON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09305" y="45535"/>
        <a:ext cx="2269777" cy="1361866"/>
      </dsp:txXfrm>
    </dsp:sp>
    <dsp:sp modelId="{DC153CAD-ABA0-494A-ADE0-D4DAF4F35F36}">
      <dsp:nvSpPr>
        <dsp:cNvPr id="0" name=""/>
        <dsp:cNvSpPr/>
      </dsp:nvSpPr>
      <dsp:spPr>
        <a:xfrm>
          <a:off x="2667520" y="58105"/>
          <a:ext cx="2269777" cy="136186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OLYMPIAD</a:t>
          </a:r>
        </a:p>
      </dsp:txBody>
      <dsp:txXfrm>
        <a:off x="2667520" y="58105"/>
        <a:ext cx="2269777" cy="1361866"/>
      </dsp:txXfrm>
    </dsp:sp>
    <dsp:sp modelId="{EFBE5BCC-2321-4C83-A621-74AB6388324B}">
      <dsp:nvSpPr>
        <dsp:cNvPr id="0" name=""/>
        <dsp:cNvSpPr/>
      </dsp:nvSpPr>
      <dsp:spPr>
        <a:xfrm>
          <a:off x="5164276" y="58105"/>
          <a:ext cx="2269777" cy="136186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STORY TELLING</a:t>
          </a:r>
        </a:p>
      </dsp:txBody>
      <dsp:txXfrm>
        <a:off x="5164276" y="58105"/>
        <a:ext cx="2269777" cy="1361866"/>
      </dsp:txXfrm>
    </dsp:sp>
    <dsp:sp modelId="{8D4C9493-0D54-4D82-90A4-3A908F7AFDB8}">
      <dsp:nvSpPr>
        <dsp:cNvPr id="0" name=""/>
        <dsp:cNvSpPr/>
      </dsp:nvSpPr>
      <dsp:spPr>
        <a:xfrm>
          <a:off x="0" y="1606489"/>
          <a:ext cx="2269777" cy="1361866"/>
        </a:xfrm>
        <a:prstGeom prst="rect">
          <a:avLst/>
        </a:prstGeom>
        <a:solidFill>
          <a:srgbClr val="99DFA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CUE MATHS</a:t>
          </a:r>
        </a:p>
      </dsp:txBody>
      <dsp:txXfrm>
        <a:off x="0" y="1606489"/>
        <a:ext cx="2269777" cy="1361866"/>
      </dsp:txXfrm>
    </dsp:sp>
    <dsp:sp modelId="{5CB140F4-AC1A-437A-8BB8-86F2D333D2DB}">
      <dsp:nvSpPr>
        <dsp:cNvPr id="0" name=""/>
        <dsp:cNvSpPr/>
      </dsp:nvSpPr>
      <dsp:spPr>
        <a:xfrm>
          <a:off x="2667520" y="1496395"/>
          <a:ext cx="2269777" cy="1361866"/>
        </a:xfrm>
        <a:prstGeom prst="rect">
          <a:avLst/>
        </a:prstGeom>
        <a:solidFill>
          <a:srgbClr val="CCFF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</a:rPr>
            <a:t>CODING</a:t>
          </a:r>
        </a:p>
      </dsp:txBody>
      <dsp:txXfrm>
        <a:off x="2667520" y="1496395"/>
        <a:ext cx="2269777" cy="1361866"/>
      </dsp:txXfrm>
    </dsp:sp>
    <dsp:sp modelId="{1857B9A2-DB59-4220-ADE8-C667B4979B02}">
      <dsp:nvSpPr>
        <dsp:cNvPr id="0" name=""/>
        <dsp:cNvSpPr/>
      </dsp:nvSpPr>
      <dsp:spPr>
        <a:xfrm>
          <a:off x="5426422" y="1529598"/>
          <a:ext cx="2269777" cy="1361866"/>
        </a:xfrm>
        <a:prstGeom prst="rect">
          <a:avLst/>
        </a:prstGeom>
        <a:solidFill>
          <a:srgbClr val="CCFF99"/>
        </a:solidFill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</a:rPr>
            <a:t>INTERSCHOOL COMPETITIONS</a:t>
          </a:r>
        </a:p>
      </dsp:txBody>
      <dsp:txXfrm>
        <a:off x="5426422" y="1529598"/>
        <a:ext cx="2269777" cy="1361866"/>
      </dsp:txXfrm>
    </dsp:sp>
    <dsp:sp modelId="{19C68E88-FD37-4170-ACBF-22CE5AAD1CA7}">
      <dsp:nvSpPr>
        <dsp:cNvPr id="0" name=""/>
        <dsp:cNvSpPr/>
      </dsp:nvSpPr>
      <dsp:spPr>
        <a:xfrm>
          <a:off x="2667520" y="3085240"/>
          <a:ext cx="2269777" cy="1361866"/>
        </a:xfrm>
        <a:prstGeom prst="rect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</a:rPr>
            <a:t>EDUCATIONAL WORKSHOPS</a:t>
          </a:r>
        </a:p>
      </dsp:txBody>
      <dsp:txXfrm>
        <a:off x="2667520" y="3085240"/>
        <a:ext cx="2269777" cy="1361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5CF4B-BE70-43B2-A824-392D6AC6D448}">
      <dsp:nvSpPr>
        <dsp:cNvPr id="0" name=""/>
        <dsp:cNvSpPr/>
      </dsp:nvSpPr>
      <dsp:spPr>
        <a:xfrm>
          <a:off x="0" y="453753"/>
          <a:ext cx="7010400" cy="453600"/>
        </a:xfrm>
        <a:prstGeom prst="rect">
          <a:avLst/>
        </a:prstGeom>
        <a:solidFill>
          <a:schemeClr val="bg2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2C620-ED37-4B3C-9802-BA81B7205166}">
      <dsp:nvSpPr>
        <dsp:cNvPr id="0" name=""/>
        <dsp:cNvSpPr/>
      </dsp:nvSpPr>
      <dsp:spPr>
        <a:xfrm>
          <a:off x="788684" y="101059"/>
          <a:ext cx="4907280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School Prayer, Pledge, National Anthem </a:t>
          </a:r>
        </a:p>
      </dsp:txBody>
      <dsp:txXfrm>
        <a:off x="814623" y="126998"/>
        <a:ext cx="4855402" cy="479482"/>
      </dsp:txXfrm>
    </dsp:sp>
    <dsp:sp modelId="{8B50C234-CDF7-42D3-87E7-2EF9BCA54B77}">
      <dsp:nvSpPr>
        <dsp:cNvPr id="0" name=""/>
        <dsp:cNvSpPr/>
      </dsp:nvSpPr>
      <dsp:spPr>
        <a:xfrm>
          <a:off x="0" y="118321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04B63-6747-41ED-93C8-5A41688A0FDF}">
      <dsp:nvSpPr>
        <dsp:cNvPr id="0" name=""/>
        <dsp:cNvSpPr/>
      </dsp:nvSpPr>
      <dsp:spPr>
        <a:xfrm>
          <a:off x="788684" y="917539"/>
          <a:ext cx="4907280" cy="531360"/>
        </a:xfrm>
        <a:prstGeom prst="roundRect">
          <a:avLst/>
        </a:prstGeom>
        <a:solidFill>
          <a:schemeClr val="accent4">
            <a:hueOff val="-1713955"/>
            <a:satOff val="3513"/>
            <a:lumOff val="164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Daily News, Pledge, Thought of the Day</a:t>
          </a:r>
        </a:p>
      </dsp:txBody>
      <dsp:txXfrm>
        <a:off x="814623" y="943478"/>
        <a:ext cx="4855402" cy="479482"/>
      </dsp:txXfrm>
    </dsp:sp>
    <dsp:sp modelId="{B881C14F-0A5B-4946-91E2-500E39B9600D}">
      <dsp:nvSpPr>
        <dsp:cNvPr id="0" name=""/>
        <dsp:cNvSpPr/>
      </dsp:nvSpPr>
      <dsp:spPr>
        <a:xfrm>
          <a:off x="0" y="199969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C3046-34DC-4625-85C3-A68C0EA45FCC}">
      <dsp:nvSpPr>
        <dsp:cNvPr id="0" name=""/>
        <dsp:cNvSpPr/>
      </dsp:nvSpPr>
      <dsp:spPr>
        <a:xfrm>
          <a:off x="807724" y="1734019"/>
          <a:ext cx="4907280" cy="531360"/>
        </a:xfrm>
        <a:prstGeom prst="roundRect">
          <a:avLst/>
        </a:prstGeom>
        <a:solidFill>
          <a:schemeClr val="accent4">
            <a:hueOff val="-3427909"/>
            <a:satOff val="7025"/>
            <a:lumOff val="3294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 err="1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Annoucements</a:t>
          </a: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and Commendations</a:t>
          </a:r>
        </a:p>
      </dsp:txBody>
      <dsp:txXfrm>
        <a:off x="833663" y="1759958"/>
        <a:ext cx="4855402" cy="479482"/>
      </dsp:txXfrm>
    </dsp:sp>
    <dsp:sp modelId="{5A04D44A-4FF8-40E8-B763-4F6CA137FC24}">
      <dsp:nvSpPr>
        <dsp:cNvPr id="0" name=""/>
        <dsp:cNvSpPr/>
      </dsp:nvSpPr>
      <dsp:spPr>
        <a:xfrm>
          <a:off x="0" y="281618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7F34-DDCC-4E85-902B-92A2E125174A}">
      <dsp:nvSpPr>
        <dsp:cNvPr id="0" name=""/>
        <dsp:cNvSpPr/>
      </dsp:nvSpPr>
      <dsp:spPr>
        <a:xfrm>
          <a:off x="788684" y="2550499"/>
          <a:ext cx="4907280" cy="53136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Checking of Cleanliness and School     Uniform and at times Mass  Drill </a:t>
          </a:r>
        </a:p>
      </dsp:txBody>
      <dsp:txXfrm>
        <a:off x="814623" y="2576438"/>
        <a:ext cx="4855402" cy="479482"/>
      </dsp:txXfrm>
    </dsp:sp>
    <dsp:sp modelId="{02728104-8A59-42D8-B02A-2D5AEAF3C2B4}">
      <dsp:nvSpPr>
        <dsp:cNvPr id="0" name=""/>
        <dsp:cNvSpPr/>
      </dsp:nvSpPr>
      <dsp:spPr>
        <a:xfrm>
          <a:off x="0" y="363266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2CFE1-F96F-4CE6-982F-5A3CBBAFA2F9}">
      <dsp:nvSpPr>
        <dsp:cNvPr id="0" name=""/>
        <dsp:cNvSpPr/>
      </dsp:nvSpPr>
      <dsp:spPr>
        <a:xfrm>
          <a:off x="788684" y="3366980"/>
          <a:ext cx="4907280" cy="531360"/>
        </a:xfrm>
        <a:prstGeom prst="roundRect">
          <a:avLst/>
        </a:prstGeom>
        <a:solidFill>
          <a:schemeClr val="accent4">
            <a:hueOff val="-6855818"/>
            <a:satOff val="14050"/>
            <a:lumOff val="6588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Motivation by the School Principal</a:t>
          </a:r>
        </a:p>
      </dsp:txBody>
      <dsp:txXfrm>
        <a:off x="814623" y="3392919"/>
        <a:ext cx="4855402" cy="479482"/>
      </dsp:txXfrm>
    </dsp:sp>
    <dsp:sp modelId="{ED6FCC18-FC5A-4216-98FD-58F117B87A0C}">
      <dsp:nvSpPr>
        <dsp:cNvPr id="0" name=""/>
        <dsp:cNvSpPr/>
      </dsp:nvSpPr>
      <dsp:spPr>
        <a:xfrm>
          <a:off x="0" y="444914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E6BB6-C89C-4051-960F-3B61D0632EF0}">
      <dsp:nvSpPr>
        <dsp:cNvPr id="0" name=""/>
        <dsp:cNvSpPr/>
      </dsp:nvSpPr>
      <dsp:spPr>
        <a:xfrm>
          <a:off x="788684" y="4183460"/>
          <a:ext cx="4907280" cy="53136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Birthday Celebrations and Show your Talent</a:t>
          </a:r>
        </a:p>
      </dsp:txBody>
      <dsp:txXfrm>
        <a:off x="814623" y="4209399"/>
        <a:ext cx="4855402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1F429-2267-4AED-9281-BD45D29884A9}">
      <dsp:nvSpPr>
        <dsp:cNvPr id="0" name=""/>
        <dsp:cNvSpPr/>
      </dsp:nvSpPr>
      <dsp:spPr>
        <a:xfrm>
          <a:off x="2214807" y="1322765"/>
          <a:ext cx="1666396" cy="144150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lumMod val="82000"/>
                <a:lumOff val="18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Clubs and Programs</a:t>
          </a:r>
        </a:p>
      </dsp:txBody>
      <dsp:txXfrm>
        <a:off x="2490952" y="1561642"/>
        <a:ext cx="1114106" cy="963746"/>
      </dsp:txXfrm>
    </dsp:sp>
    <dsp:sp modelId="{879078BD-DB79-47AA-92D6-37DEEB0DA0A4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6FEC6-9869-4E26-8D71-88960CB9A875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Art</a:t>
          </a:r>
          <a:endParaRPr lang="en-US" sz="1300" b="1" kern="1200" dirty="0"/>
        </a:p>
      </dsp:txBody>
      <dsp:txXfrm>
        <a:off x="2594415" y="195784"/>
        <a:ext cx="912982" cy="789836"/>
      </dsp:txXfrm>
    </dsp:sp>
    <dsp:sp modelId="{D8486B49-9FB8-470F-BDD2-D4AFBCB2867D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63AF0-A3FD-4309-A5B9-575AC68A54AA}">
      <dsp:nvSpPr>
        <dsp:cNvPr id="0" name=""/>
        <dsp:cNvSpPr/>
      </dsp:nvSpPr>
      <dsp:spPr>
        <a:xfrm>
          <a:off x="3565350" y="71951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Books, Reading  Writing &amp; Debates</a:t>
          </a:r>
        </a:p>
      </dsp:txBody>
      <dsp:txXfrm>
        <a:off x="3791659" y="915303"/>
        <a:ext cx="912982" cy="789836"/>
      </dsp:txXfrm>
    </dsp:sp>
    <dsp:sp modelId="{53EF28E1-7FF9-48B2-B8C0-8A3853313CD3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D54FD-C794-4F43-BB81-01081291F023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  <a:r>
            <a:rPr lang="en-US" sz="1600" b="1" kern="1200" dirty="0"/>
            <a:t>Choir</a:t>
          </a:r>
          <a:r>
            <a:rPr lang="en-US" sz="1800" b="1" kern="1200" dirty="0"/>
            <a:t> </a:t>
          </a:r>
          <a:r>
            <a:rPr lang="en-US" sz="1600" b="1" kern="1200" dirty="0"/>
            <a:t>Group</a:t>
          </a:r>
          <a:endParaRPr lang="en-US" sz="1300" b="1" kern="1200" dirty="0"/>
        </a:p>
      </dsp:txBody>
      <dsp:txXfrm>
        <a:off x="3846830" y="2350923"/>
        <a:ext cx="912982" cy="789836"/>
      </dsp:txXfrm>
    </dsp:sp>
    <dsp:sp modelId="{369E3277-F533-4080-962A-6E402530038D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B8B60-F6E2-4FFA-84DF-9918B98BAE5A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Maths</a:t>
          </a:r>
          <a:endParaRPr lang="en-US" sz="1800" b="1" kern="1200" dirty="0"/>
        </a:p>
      </dsp:txBody>
      <dsp:txXfrm>
        <a:off x="2594415" y="3078379"/>
        <a:ext cx="912982" cy="789836"/>
      </dsp:txXfrm>
    </dsp:sp>
    <dsp:sp modelId="{C6336E55-255C-4BD9-AD04-9ADC3D71E8D2}">
      <dsp:nvSpPr>
        <dsp:cNvPr id="0" name=""/>
        <dsp:cNvSpPr/>
      </dsp:nvSpPr>
      <dsp:spPr>
        <a:xfrm>
          <a:off x="1471919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A2957-7524-4962-99FC-93C156CFA60F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Science</a:t>
          </a:r>
        </a:p>
      </dsp:txBody>
      <dsp:txXfrm>
        <a:off x="1336187" y="2351736"/>
        <a:ext cx="912982" cy="789836"/>
      </dsp:txXfrm>
    </dsp:sp>
    <dsp:sp modelId="{BA889505-9D95-4857-9742-F5F4957AD1DF}">
      <dsp:nvSpPr>
        <dsp:cNvPr id="0" name=""/>
        <dsp:cNvSpPr/>
      </dsp:nvSpPr>
      <dsp:spPr>
        <a:xfrm>
          <a:off x="1109878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Heritage</a:t>
          </a:r>
          <a:endParaRPr lang="en-US" sz="1300" b="1" kern="1200" dirty="0"/>
        </a:p>
      </dsp:txBody>
      <dsp:txXfrm>
        <a:off x="1336187" y="920801"/>
        <a:ext cx="912982" cy="7898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135C6-94D1-4FA7-A454-B470CB2AF307}">
      <dsp:nvSpPr>
        <dsp:cNvPr id="0" name=""/>
        <dsp:cNvSpPr/>
      </dsp:nvSpPr>
      <dsp:spPr>
        <a:xfrm>
          <a:off x="1012060" y="663218"/>
          <a:ext cx="4424622" cy="4424622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4">
            <a:hueOff val="1585367"/>
            <a:satOff val="-3846"/>
            <a:lumOff val="-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BE39A-C3B2-4D5F-BF0A-72AF8D0FDA9B}">
      <dsp:nvSpPr>
        <dsp:cNvPr id="0" name=""/>
        <dsp:cNvSpPr/>
      </dsp:nvSpPr>
      <dsp:spPr>
        <a:xfrm>
          <a:off x="1012060" y="663218"/>
          <a:ext cx="4424622" cy="4424622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4">
            <a:hueOff val="1056911"/>
            <a:satOff val="-2564"/>
            <a:lumOff val="-33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7EB67-9876-4F3A-8601-5AAC68BDB5B0}">
      <dsp:nvSpPr>
        <dsp:cNvPr id="0" name=""/>
        <dsp:cNvSpPr/>
      </dsp:nvSpPr>
      <dsp:spPr>
        <a:xfrm>
          <a:off x="1012060" y="663218"/>
          <a:ext cx="4424622" cy="4424622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4">
            <a:hueOff val="528456"/>
            <a:satOff val="-1282"/>
            <a:lumOff val="-16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EAD5F-F2BE-4EEC-99EF-FD50B7864D40}">
      <dsp:nvSpPr>
        <dsp:cNvPr id="0" name=""/>
        <dsp:cNvSpPr/>
      </dsp:nvSpPr>
      <dsp:spPr>
        <a:xfrm>
          <a:off x="1012060" y="663218"/>
          <a:ext cx="4424622" cy="4424622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03471-4A2F-4762-8EB9-30CF420D5A3C}">
      <dsp:nvSpPr>
        <dsp:cNvPr id="0" name=""/>
        <dsp:cNvSpPr/>
      </dsp:nvSpPr>
      <dsp:spPr>
        <a:xfrm>
          <a:off x="2206332" y="1857491"/>
          <a:ext cx="2036076" cy="20360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Related Art</a:t>
          </a:r>
        </a:p>
      </dsp:txBody>
      <dsp:txXfrm>
        <a:off x="2504508" y="2155667"/>
        <a:ext cx="1439724" cy="1439724"/>
      </dsp:txXfrm>
    </dsp:sp>
    <dsp:sp modelId="{956B1DAE-A414-40A6-9E94-F140D1870198}">
      <dsp:nvSpPr>
        <dsp:cNvPr id="0" name=""/>
        <dsp:cNvSpPr/>
      </dsp:nvSpPr>
      <dsp:spPr>
        <a:xfrm>
          <a:off x="2511744" y="1900"/>
          <a:ext cx="1425253" cy="14252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General Music</a:t>
          </a:r>
        </a:p>
      </dsp:txBody>
      <dsp:txXfrm>
        <a:off x="2720467" y="210623"/>
        <a:ext cx="1007807" cy="1007807"/>
      </dsp:txXfrm>
    </dsp:sp>
    <dsp:sp modelId="{F5A0DD50-DD09-4F2C-9463-FD53A115AE82}">
      <dsp:nvSpPr>
        <dsp:cNvPr id="0" name=""/>
        <dsp:cNvSpPr/>
      </dsp:nvSpPr>
      <dsp:spPr>
        <a:xfrm>
          <a:off x="4548143" y="2162902"/>
          <a:ext cx="1674458" cy="1425253"/>
        </a:xfrm>
        <a:prstGeom prst="ellipse">
          <a:avLst/>
        </a:prstGeom>
        <a:solidFill>
          <a:schemeClr val="accent4">
            <a:hueOff val="528456"/>
            <a:satOff val="-1282"/>
            <a:lumOff val="-169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Dance: Kathak, Jazz, Hip Hop</a:t>
          </a:r>
        </a:p>
      </dsp:txBody>
      <dsp:txXfrm>
        <a:off x="4793362" y="2371625"/>
        <a:ext cx="1184020" cy="1007807"/>
      </dsp:txXfrm>
    </dsp:sp>
    <dsp:sp modelId="{8957B7AF-9EA1-4E22-B515-18DC83112957}">
      <dsp:nvSpPr>
        <dsp:cNvPr id="0" name=""/>
        <dsp:cNvSpPr/>
      </dsp:nvSpPr>
      <dsp:spPr>
        <a:xfrm>
          <a:off x="2511744" y="4323904"/>
          <a:ext cx="1425253" cy="1425253"/>
        </a:xfrm>
        <a:prstGeom prst="ellipse">
          <a:avLst/>
        </a:prstGeom>
        <a:solidFill>
          <a:schemeClr val="accent4">
            <a:hueOff val="1056911"/>
            <a:satOff val="-2564"/>
            <a:lumOff val="-339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Art &amp; Craft</a:t>
          </a:r>
        </a:p>
      </dsp:txBody>
      <dsp:txXfrm>
        <a:off x="2720467" y="4532627"/>
        <a:ext cx="1007807" cy="1007807"/>
      </dsp:txXfrm>
    </dsp:sp>
    <dsp:sp modelId="{866A2E7F-4FF7-44F5-9374-3DF460916C84}">
      <dsp:nvSpPr>
        <dsp:cNvPr id="0" name=""/>
        <dsp:cNvSpPr/>
      </dsp:nvSpPr>
      <dsp:spPr>
        <a:xfrm>
          <a:off x="292841" y="2131561"/>
          <a:ext cx="1541055" cy="1487936"/>
        </a:xfrm>
        <a:prstGeom prst="ellipse">
          <a:avLst/>
        </a:prstGeom>
        <a:solidFill>
          <a:schemeClr val="accent4">
            <a:hueOff val="1585367"/>
            <a:satOff val="-3846"/>
            <a:lumOff val="-5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Instruments Key board &amp; Harmonium</a:t>
          </a:r>
        </a:p>
      </dsp:txBody>
      <dsp:txXfrm>
        <a:off x="518523" y="2349464"/>
        <a:ext cx="1089691" cy="10521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1F429-2267-4AED-9281-BD45D29884A9}">
      <dsp:nvSpPr>
        <dsp:cNvPr id="0" name=""/>
        <dsp:cNvSpPr/>
      </dsp:nvSpPr>
      <dsp:spPr>
        <a:xfrm>
          <a:off x="2523576" y="1322765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SPORTS</a:t>
          </a:r>
        </a:p>
      </dsp:txBody>
      <dsp:txXfrm>
        <a:off x="2799721" y="1561642"/>
        <a:ext cx="1114106" cy="963746"/>
      </dsp:txXfrm>
    </dsp:sp>
    <dsp:sp modelId="{F986640C-210C-45C8-9E16-BFCEB5560A60}">
      <dsp:nvSpPr>
        <dsp:cNvPr id="0" name=""/>
        <dsp:cNvSpPr/>
      </dsp:nvSpPr>
      <dsp:spPr>
        <a:xfrm>
          <a:off x="3566861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6FEC6-9869-4E26-8D71-88960CB9A875}">
      <dsp:nvSpPr>
        <dsp:cNvPr id="0" name=""/>
        <dsp:cNvSpPr/>
      </dsp:nvSpPr>
      <dsp:spPr>
        <a:xfrm>
          <a:off x="2676875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Karate</a:t>
          </a:r>
        </a:p>
      </dsp:txBody>
      <dsp:txXfrm>
        <a:off x="2903184" y="195784"/>
        <a:ext cx="912982" cy="789836"/>
      </dsp:txXfrm>
    </dsp:sp>
    <dsp:sp modelId="{879078BD-DB79-47AA-92D6-37DEEB0DA0A4}">
      <dsp:nvSpPr>
        <dsp:cNvPr id="0" name=""/>
        <dsp:cNvSpPr/>
      </dsp:nvSpPr>
      <dsp:spPr>
        <a:xfrm>
          <a:off x="4300634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403A2-B2C9-4A1C-8F89-B519579DBE07}">
      <dsp:nvSpPr>
        <dsp:cNvPr id="0" name=""/>
        <dsp:cNvSpPr/>
      </dsp:nvSpPr>
      <dsp:spPr>
        <a:xfrm>
          <a:off x="3929290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Table Tennis</a:t>
          </a:r>
        </a:p>
      </dsp:txBody>
      <dsp:txXfrm>
        <a:off x="4155599" y="922427"/>
        <a:ext cx="912982" cy="789836"/>
      </dsp:txXfrm>
    </dsp:sp>
    <dsp:sp modelId="{D8486B49-9FB8-470F-BDD2-D4AFBCB2867D}">
      <dsp:nvSpPr>
        <dsp:cNvPr id="0" name=""/>
        <dsp:cNvSpPr/>
      </dsp:nvSpPr>
      <dsp:spPr>
        <a:xfrm>
          <a:off x="3790908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94AEE-45CD-4788-B0A0-4C53B1391622}">
      <dsp:nvSpPr>
        <dsp:cNvPr id="0" name=""/>
        <dsp:cNvSpPr/>
      </dsp:nvSpPr>
      <dsp:spPr>
        <a:xfrm>
          <a:off x="3929290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Handball and Basket Ball</a:t>
          </a:r>
        </a:p>
      </dsp:txBody>
      <dsp:txXfrm>
        <a:off x="4155599" y="2350923"/>
        <a:ext cx="912982" cy="789836"/>
      </dsp:txXfrm>
    </dsp:sp>
    <dsp:sp modelId="{53EF28E1-7FF9-48B2-B8C0-8A3853313CD3}">
      <dsp:nvSpPr>
        <dsp:cNvPr id="0" name=""/>
        <dsp:cNvSpPr/>
      </dsp:nvSpPr>
      <dsp:spPr>
        <a:xfrm>
          <a:off x="2526477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78AD2-0304-421D-98C9-E626FA5F2FBA}">
      <dsp:nvSpPr>
        <dsp:cNvPr id="0" name=""/>
        <dsp:cNvSpPr/>
      </dsp:nvSpPr>
      <dsp:spPr>
        <a:xfrm>
          <a:off x="2610104" y="2882595"/>
          <a:ext cx="1499142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Badminton</a:t>
          </a:r>
          <a:endParaRPr lang="en-US" sz="13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47542" y="3069708"/>
        <a:ext cx="1024266" cy="807178"/>
      </dsp:txXfrm>
    </dsp:sp>
    <dsp:sp modelId="{369E3277-F533-4080-962A-6E402530038D}">
      <dsp:nvSpPr>
        <dsp:cNvPr id="0" name=""/>
        <dsp:cNvSpPr/>
      </dsp:nvSpPr>
      <dsp:spPr>
        <a:xfrm>
          <a:off x="1780688" y="1883663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EDAFF-A35F-4DB8-85A4-C0E0B3DCE9CA}">
      <dsp:nvSpPr>
        <dsp:cNvPr id="0" name=""/>
        <dsp:cNvSpPr/>
      </dsp:nvSpPr>
      <dsp:spPr>
        <a:xfrm>
          <a:off x="1418647" y="2155951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Cricket</a:t>
          </a:r>
        </a:p>
      </dsp:txBody>
      <dsp:txXfrm>
        <a:off x="1644956" y="2351735"/>
        <a:ext cx="912982" cy="789836"/>
      </dsp:txXfrm>
    </dsp:sp>
    <dsp:sp modelId="{71270746-BAC3-4670-A303-88B1EC17539F}">
      <dsp:nvSpPr>
        <dsp:cNvPr id="0" name=""/>
        <dsp:cNvSpPr/>
      </dsp:nvSpPr>
      <dsp:spPr>
        <a:xfrm>
          <a:off x="1418647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Skating</a:t>
          </a:r>
        </a:p>
      </dsp:txBody>
      <dsp:txXfrm>
        <a:off x="1644956" y="920801"/>
        <a:ext cx="912982" cy="7898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8AE10-93EA-427F-98CB-4B30562E9D67}">
      <dsp:nvSpPr>
        <dsp:cNvPr id="0" name=""/>
        <dsp:cNvSpPr/>
      </dsp:nvSpPr>
      <dsp:spPr>
        <a:xfrm rot="5400000">
          <a:off x="-285943" y="288081"/>
          <a:ext cx="1906290" cy="13344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Character Building</a:t>
          </a:r>
        </a:p>
      </dsp:txBody>
      <dsp:txXfrm rot="-5400000">
        <a:off x="1" y="669340"/>
        <a:ext cx="1334403" cy="571887"/>
      </dsp:txXfrm>
    </dsp:sp>
    <dsp:sp modelId="{1D6A0D7B-B9BB-41EC-9182-ACD6448A4A88}">
      <dsp:nvSpPr>
        <dsp:cNvPr id="0" name=""/>
        <dsp:cNvSpPr/>
      </dsp:nvSpPr>
      <dsp:spPr>
        <a:xfrm rot="5400000">
          <a:off x="3629057" y="-2292516"/>
          <a:ext cx="1239088" cy="58283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Traits like Loyalty, Honesty, Truthfulness, Courage, Responsibility Respect, Discipline, Compassion, Bravery inculcated through the lives of Leaders, Story Telling, live examples, motivational talks etc.</a:t>
          </a:r>
        </a:p>
      </dsp:txBody>
      <dsp:txXfrm rot="-5400000">
        <a:off x="1334404" y="62624"/>
        <a:ext cx="5767909" cy="1118114"/>
      </dsp:txXfrm>
    </dsp:sp>
    <dsp:sp modelId="{E5EA8C89-4B5C-4CE1-A269-C7C4E17ADC3F}">
      <dsp:nvSpPr>
        <dsp:cNvPr id="0" name=""/>
        <dsp:cNvSpPr/>
      </dsp:nvSpPr>
      <dsp:spPr>
        <a:xfrm rot="5400000">
          <a:off x="-285943" y="1701746"/>
          <a:ext cx="1906290" cy="13344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Personality Development</a:t>
          </a:r>
        </a:p>
      </dsp:txBody>
      <dsp:txXfrm rot="-5400000">
        <a:off x="1" y="2083005"/>
        <a:ext cx="1334403" cy="571887"/>
      </dsp:txXfrm>
    </dsp:sp>
    <dsp:sp modelId="{886235DF-57E1-46C5-A5C1-56A4CD5094E7}">
      <dsp:nvSpPr>
        <dsp:cNvPr id="0" name=""/>
        <dsp:cNvSpPr/>
      </dsp:nvSpPr>
      <dsp:spPr>
        <a:xfrm rot="5400000">
          <a:off x="3629057" y="-545261"/>
          <a:ext cx="1239088" cy="58283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5F215-C932-4AC6-91FC-FD642918CE08}">
      <dsp:nvSpPr>
        <dsp:cNvPr id="0" name=""/>
        <dsp:cNvSpPr/>
      </dsp:nvSpPr>
      <dsp:spPr>
        <a:xfrm rot="5400000">
          <a:off x="-285943" y="3101915"/>
          <a:ext cx="1906290" cy="13344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Positive Attitude</a:t>
          </a:r>
        </a:p>
      </dsp:txBody>
      <dsp:txXfrm rot="-5400000">
        <a:off x="1" y="3483174"/>
        <a:ext cx="1334403" cy="571887"/>
      </dsp:txXfrm>
    </dsp:sp>
    <dsp:sp modelId="{88155DB8-CF2E-48ED-A596-4D3F5747C5C5}">
      <dsp:nvSpPr>
        <dsp:cNvPr id="0" name=""/>
        <dsp:cNvSpPr/>
      </dsp:nvSpPr>
      <dsp:spPr>
        <a:xfrm rot="5400000">
          <a:off x="3874118" y="775090"/>
          <a:ext cx="748967" cy="58283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To Never Give Up, Reflective,  and Self Engaged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 rot="-5400000">
        <a:off x="1334404" y="3351366"/>
        <a:ext cx="5791834" cy="6758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5CF4B-BE70-43B2-A824-392D6AC6D448}">
      <dsp:nvSpPr>
        <dsp:cNvPr id="0" name=""/>
        <dsp:cNvSpPr/>
      </dsp:nvSpPr>
      <dsp:spPr>
        <a:xfrm>
          <a:off x="0" y="453753"/>
          <a:ext cx="7010400" cy="453600"/>
        </a:xfrm>
        <a:prstGeom prst="rect">
          <a:avLst/>
        </a:prstGeom>
        <a:solidFill>
          <a:schemeClr val="bg2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2C620-ED37-4B3C-9802-BA81B7205166}">
      <dsp:nvSpPr>
        <dsp:cNvPr id="0" name=""/>
        <dsp:cNvSpPr/>
      </dsp:nvSpPr>
      <dsp:spPr>
        <a:xfrm>
          <a:off x="788684" y="101059"/>
          <a:ext cx="4907280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Child Centric Learning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814623" y="126998"/>
        <a:ext cx="4855402" cy="479482"/>
      </dsp:txXfrm>
    </dsp:sp>
    <dsp:sp modelId="{8B50C234-CDF7-42D3-87E7-2EF9BCA54B77}">
      <dsp:nvSpPr>
        <dsp:cNvPr id="0" name=""/>
        <dsp:cNvSpPr/>
      </dsp:nvSpPr>
      <dsp:spPr>
        <a:xfrm>
          <a:off x="0" y="118321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04B63-6747-41ED-93C8-5A41688A0FDF}">
      <dsp:nvSpPr>
        <dsp:cNvPr id="0" name=""/>
        <dsp:cNvSpPr/>
      </dsp:nvSpPr>
      <dsp:spPr>
        <a:xfrm>
          <a:off x="788684" y="917539"/>
          <a:ext cx="4907280" cy="531360"/>
        </a:xfrm>
        <a:prstGeom prst="roundRect">
          <a:avLst/>
        </a:prstGeom>
        <a:solidFill>
          <a:schemeClr val="accent4">
            <a:hueOff val="-1713955"/>
            <a:satOff val="3513"/>
            <a:lumOff val="164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Enquiry Based Learning</a:t>
          </a:r>
        </a:p>
      </dsp:txBody>
      <dsp:txXfrm>
        <a:off x="814623" y="943478"/>
        <a:ext cx="4855402" cy="479482"/>
      </dsp:txXfrm>
    </dsp:sp>
    <dsp:sp modelId="{B881C14F-0A5B-4946-91E2-500E39B9600D}">
      <dsp:nvSpPr>
        <dsp:cNvPr id="0" name=""/>
        <dsp:cNvSpPr/>
      </dsp:nvSpPr>
      <dsp:spPr>
        <a:xfrm>
          <a:off x="0" y="1999699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C3046-34DC-4625-85C3-A68C0EA45FCC}">
      <dsp:nvSpPr>
        <dsp:cNvPr id="0" name=""/>
        <dsp:cNvSpPr/>
      </dsp:nvSpPr>
      <dsp:spPr>
        <a:xfrm>
          <a:off x="807724" y="1734019"/>
          <a:ext cx="4907280" cy="531360"/>
        </a:xfrm>
        <a:prstGeom prst="roundRect">
          <a:avLst/>
        </a:prstGeom>
        <a:solidFill>
          <a:schemeClr val="accent4">
            <a:hueOff val="-3427909"/>
            <a:satOff val="7025"/>
            <a:lumOff val="3294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Experiential Learning </a:t>
          </a:r>
        </a:p>
      </dsp:txBody>
      <dsp:txXfrm>
        <a:off x="833663" y="1759958"/>
        <a:ext cx="4855402" cy="479482"/>
      </dsp:txXfrm>
    </dsp:sp>
    <dsp:sp modelId="{5A04D44A-4FF8-40E8-B763-4F6CA137FC24}">
      <dsp:nvSpPr>
        <dsp:cNvPr id="0" name=""/>
        <dsp:cNvSpPr/>
      </dsp:nvSpPr>
      <dsp:spPr>
        <a:xfrm>
          <a:off x="0" y="281618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7F34-DDCC-4E85-902B-92A2E125174A}">
      <dsp:nvSpPr>
        <dsp:cNvPr id="0" name=""/>
        <dsp:cNvSpPr/>
      </dsp:nvSpPr>
      <dsp:spPr>
        <a:xfrm>
          <a:off x="788684" y="2550499"/>
          <a:ext cx="4907280" cy="53136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21</a:t>
          </a:r>
          <a:r>
            <a:rPr lang="en-IN" sz="2000" b="1" kern="1200" baseline="300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st</a:t>
          </a: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Century Skills </a:t>
          </a:r>
        </a:p>
      </dsp:txBody>
      <dsp:txXfrm>
        <a:off x="814623" y="2576438"/>
        <a:ext cx="4855402" cy="479482"/>
      </dsp:txXfrm>
    </dsp:sp>
    <dsp:sp modelId="{02728104-8A59-42D8-B02A-2D5AEAF3C2B4}">
      <dsp:nvSpPr>
        <dsp:cNvPr id="0" name=""/>
        <dsp:cNvSpPr/>
      </dsp:nvSpPr>
      <dsp:spPr>
        <a:xfrm>
          <a:off x="0" y="363266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2CFE1-F96F-4CE6-982F-5A3CBBAFA2F9}">
      <dsp:nvSpPr>
        <dsp:cNvPr id="0" name=""/>
        <dsp:cNvSpPr/>
      </dsp:nvSpPr>
      <dsp:spPr>
        <a:xfrm>
          <a:off x="788684" y="3366980"/>
          <a:ext cx="4907280" cy="531360"/>
        </a:xfrm>
        <a:prstGeom prst="roundRect">
          <a:avLst/>
        </a:prstGeom>
        <a:solidFill>
          <a:schemeClr val="accent4">
            <a:hueOff val="-6855818"/>
            <a:satOff val="14050"/>
            <a:lumOff val="6588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Technology Integration </a:t>
          </a:r>
        </a:p>
      </dsp:txBody>
      <dsp:txXfrm>
        <a:off x="814623" y="3392919"/>
        <a:ext cx="4855402" cy="479482"/>
      </dsp:txXfrm>
    </dsp:sp>
    <dsp:sp modelId="{ED6FCC18-FC5A-4216-98FD-58F117B87A0C}">
      <dsp:nvSpPr>
        <dsp:cNvPr id="0" name=""/>
        <dsp:cNvSpPr/>
      </dsp:nvSpPr>
      <dsp:spPr>
        <a:xfrm>
          <a:off x="0" y="4449140"/>
          <a:ext cx="7010400" cy="453600"/>
        </a:xfrm>
        <a:prstGeom prst="rect">
          <a:avLst/>
        </a:prstGeom>
        <a:solidFill>
          <a:srgbClr val="DDDDDD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E6BB6-C89C-4051-960F-3B61D0632EF0}">
      <dsp:nvSpPr>
        <dsp:cNvPr id="0" name=""/>
        <dsp:cNvSpPr/>
      </dsp:nvSpPr>
      <dsp:spPr>
        <a:xfrm>
          <a:off x="788684" y="4183460"/>
          <a:ext cx="4907280" cy="53136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84" tIns="0" rIns="185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Multiple Intelligence </a:t>
          </a:r>
        </a:p>
      </dsp:txBody>
      <dsp:txXfrm>
        <a:off x="814623" y="4209399"/>
        <a:ext cx="4855402" cy="479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6F268-3941-45B1-B840-04C6D329E86D}">
      <dsp:nvSpPr>
        <dsp:cNvPr id="0" name=""/>
        <dsp:cNvSpPr/>
      </dsp:nvSpPr>
      <dsp:spPr>
        <a:xfrm>
          <a:off x="1682883" y="563292"/>
          <a:ext cx="4365634" cy="4365634"/>
        </a:xfrm>
        <a:prstGeom prst="blockArc">
          <a:avLst>
            <a:gd name="adj1" fmla="val 13190576"/>
            <a:gd name="adj2" fmla="val 16261524"/>
            <a:gd name="adj3" fmla="val 3907"/>
          </a:avLst>
        </a:prstGeom>
        <a:gradFill rotWithShape="0">
          <a:gsLst>
            <a:gs pos="0">
              <a:schemeClr val="accent4">
                <a:hueOff val="-8569773"/>
                <a:satOff val="17563"/>
                <a:lumOff val="8235"/>
                <a:alphaOff val="0"/>
              </a:schemeClr>
            </a:gs>
            <a:gs pos="90000">
              <a:schemeClr val="accent4">
                <a:hueOff val="-8569773"/>
                <a:satOff val="17563"/>
                <a:lumOff val="8235"/>
                <a:alphaOff val="0"/>
                <a:shade val="100000"/>
                <a:satMod val="105000"/>
              </a:schemeClr>
            </a:gs>
            <a:gs pos="100000">
              <a:schemeClr val="accent4">
                <a:hueOff val="-8569773"/>
                <a:satOff val="17563"/>
                <a:lumOff val="823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936001-9196-4381-810B-290459CE41C8}">
      <dsp:nvSpPr>
        <dsp:cNvPr id="0" name=""/>
        <dsp:cNvSpPr/>
      </dsp:nvSpPr>
      <dsp:spPr>
        <a:xfrm>
          <a:off x="1632113" y="621940"/>
          <a:ext cx="4365634" cy="4365634"/>
        </a:xfrm>
        <a:prstGeom prst="blockArc">
          <a:avLst>
            <a:gd name="adj1" fmla="val 10403051"/>
            <a:gd name="adj2" fmla="val 13315184"/>
            <a:gd name="adj3" fmla="val 3907"/>
          </a:avLst>
        </a:prstGeom>
        <a:gradFill rotWithShape="0">
          <a:gsLst>
            <a:gs pos="0">
              <a:schemeClr val="accent4">
                <a:hueOff val="-7141477"/>
                <a:satOff val="14636"/>
                <a:lumOff val="6862"/>
                <a:alphaOff val="0"/>
              </a:schemeClr>
            </a:gs>
            <a:gs pos="90000">
              <a:schemeClr val="accent4">
                <a:hueOff val="-7141477"/>
                <a:satOff val="14636"/>
                <a:lumOff val="6862"/>
                <a:alphaOff val="0"/>
                <a:shade val="100000"/>
                <a:satMod val="105000"/>
              </a:schemeClr>
            </a:gs>
            <a:gs pos="100000">
              <a:schemeClr val="accent4">
                <a:hueOff val="-7141477"/>
                <a:satOff val="14636"/>
                <a:lumOff val="686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8690E9-4C0C-4233-A596-499E516257D3}">
      <dsp:nvSpPr>
        <dsp:cNvPr id="0" name=""/>
        <dsp:cNvSpPr/>
      </dsp:nvSpPr>
      <dsp:spPr>
        <a:xfrm>
          <a:off x="1584848" y="359071"/>
          <a:ext cx="4365634" cy="4365634"/>
        </a:xfrm>
        <a:prstGeom prst="blockArc">
          <a:avLst>
            <a:gd name="adj1" fmla="val 6857971"/>
            <a:gd name="adj2" fmla="val 9973756"/>
            <a:gd name="adj3" fmla="val 3907"/>
          </a:avLst>
        </a:prstGeom>
        <a:gradFill rotWithShape="0">
          <a:gsLst>
            <a:gs pos="0">
              <a:schemeClr val="accent4">
                <a:hueOff val="-5713182"/>
                <a:satOff val="11709"/>
                <a:lumOff val="5490"/>
                <a:alphaOff val="0"/>
              </a:schemeClr>
            </a:gs>
            <a:gs pos="90000">
              <a:schemeClr val="accent4">
                <a:hueOff val="-5713182"/>
                <a:satOff val="11709"/>
                <a:lumOff val="5490"/>
                <a:alphaOff val="0"/>
                <a:shade val="100000"/>
                <a:satMod val="105000"/>
              </a:schemeClr>
            </a:gs>
            <a:gs pos="100000">
              <a:schemeClr val="accent4">
                <a:hueOff val="-5713182"/>
                <a:satOff val="11709"/>
                <a:lumOff val="549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990F16-18D5-4BA5-9886-6A019B0D0453}">
      <dsp:nvSpPr>
        <dsp:cNvPr id="0" name=""/>
        <dsp:cNvSpPr/>
      </dsp:nvSpPr>
      <dsp:spPr>
        <a:xfrm>
          <a:off x="1707977" y="419487"/>
          <a:ext cx="4365634" cy="4365634"/>
        </a:xfrm>
        <a:prstGeom prst="blockArc">
          <a:avLst>
            <a:gd name="adj1" fmla="val 3721727"/>
            <a:gd name="adj2" fmla="val 7078316"/>
            <a:gd name="adj3" fmla="val 3907"/>
          </a:avLst>
        </a:prstGeom>
        <a:gradFill rotWithShape="0">
          <a:gsLst>
            <a:gs pos="0">
              <a:schemeClr val="accent4">
                <a:hueOff val="-4284886"/>
                <a:satOff val="8781"/>
                <a:lumOff val="4117"/>
                <a:alphaOff val="0"/>
              </a:schemeClr>
            </a:gs>
            <a:gs pos="90000">
              <a:schemeClr val="accent4">
                <a:hueOff val="-4284886"/>
                <a:satOff val="8781"/>
                <a:lumOff val="4117"/>
                <a:alphaOff val="0"/>
                <a:shade val="100000"/>
                <a:satMod val="105000"/>
              </a:schemeClr>
            </a:gs>
            <a:gs pos="100000">
              <a:schemeClr val="accent4">
                <a:hueOff val="-4284886"/>
                <a:satOff val="8781"/>
                <a:lumOff val="4117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1D8B6-9361-4F8E-838E-6A140D1A7A85}">
      <dsp:nvSpPr>
        <dsp:cNvPr id="0" name=""/>
        <dsp:cNvSpPr/>
      </dsp:nvSpPr>
      <dsp:spPr>
        <a:xfrm>
          <a:off x="1791104" y="377632"/>
          <a:ext cx="4365634" cy="4365634"/>
        </a:xfrm>
        <a:prstGeom prst="blockArc">
          <a:avLst>
            <a:gd name="adj1" fmla="val 921909"/>
            <a:gd name="adj2" fmla="val 3871234"/>
            <a:gd name="adj3" fmla="val 3907"/>
          </a:avLst>
        </a:prstGeom>
        <a:gradFill rotWithShape="0">
          <a:gsLst>
            <a:gs pos="0">
              <a:schemeClr val="accent4">
                <a:hueOff val="-2856591"/>
                <a:satOff val="5854"/>
                <a:lumOff val="2745"/>
                <a:alphaOff val="0"/>
              </a:schemeClr>
            </a:gs>
            <a:gs pos="90000">
              <a:schemeClr val="accent4">
                <a:hueOff val="-2856591"/>
                <a:satOff val="5854"/>
                <a:lumOff val="2745"/>
                <a:alphaOff val="0"/>
                <a:shade val="100000"/>
                <a:satMod val="105000"/>
              </a:schemeClr>
            </a:gs>
            <a:gs pos="100000">
              <a:schemeClr val="accent4">
                <a:hueOff val="-2856591"/>
                <a:satOff val="5854"/>
                <a:lumOff val="274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62EE7C-10DD-4423-87DC-F0E6667F0B6E}">
      <dsp:nvSpPr>
        <dsp:cNvPr id="0" name=""/>
        <dsp:cNvSpPr/>
      </dsp:nvSpPr>
      <dsp:spPr>
        <a:xfrm>
          <a:off x="1750860" y="552464"/>
          <a:ext cx="4365634" cy="4365634"/>
        </a:xfrm>
        <a:prstGeom prst="blockArc">
          <a:avLst>
            <a:gd name="adj1" fmla="val 19218143"/>
            <a:gd name="adj2" fmla="val 633651"/>
            <a:gd name="adj3" fmla="val 3907"/>
          </a:avLst>
        </a:prstGeom>
        <a:gradFill rotWithShape="0">
          <a:gsLst>
            <a:gs pos="0">
              <a:schemeClr val="accent4">
                <a:hueOff val="-1428295"/>
                <a:satOff val="2927"/>
                <a:lumOff val="1372"/>
                <a:alphaOff val="0"/>
              </a:schemeClr>
            </a:gs>
            <a:gs pos="90000">
              <a:schemeClr val="accent4">
                <a:hueOff val="-1428295"/>
                <a:satOff val="2927"/>
                <a:lumOff val="1372"/>
                <a:alphaOff val="0"/>
                <a:shade val="100000"/>
                <a:satMod val="105000"/>
              </a:schemeClr>
            </a:gs>
            <a:gs pos="100000">
              <a:schemeClr val="accent4">
                <a:hueOff val="-1428295"/>
                <a:satOff val="2927"/>
                <a:lumOff val="137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103329-F404-4251-832C-22BC79EE5401}">
      <dsp:nvSpPr>
        <dsp:cNvPr id="0" name=""/>
        <dsp:cNvSpPr/>
      </dsp:nvSpPr>
      <dsp:spPr>
        <a:xfrm>
          <a:off x="1759902" y="563284"/>
          <a:ext cx="4365634" cy="4365634"/>
        </a:xfrm>
        <a:prstGeom prst="blockArc">
          <a:avLst>
            <a:gd name="adj1" fmla="val 16137802"/>
            <a:gd name="adj2" fmla="val 19195492"/>
            <a:gd name="adj3" fmla="val 390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435441-F719-4B18-9B6C-DF100F39C443}">
      <dsp:nvSpPr>
        <dsp:cNvPr id="0" name=""/>
        <dsp:cNvSpPr/>
      </dsp:nvSpPr>
      <dsp:spPr>
        <a:xfrm>
          <a:off x="2681592" y="1523369"/>
          <a:ext cx="2439720" cy="227070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How we Educate </a:t>
          </a:r>
        </a:p>
      </dsp:txBody>
      <dsp:txXfrm>
        <a:off x="3038881" y="1855907"/>
        <a:ext cx="1725142" cy="1605633"/>
      </dsp:txXfrm>
    </dsp:sp>
    <dsp:sp modelId="{475F5DC5-B33C-4D32-A1FF-CC3BACA46854}">
      <dsp:nvSpPr>
        <dsp:cNvPr id="0" name=""/>
        <dsp:cNvSpPr/>
      </dsp:nvSpPr>
      <dsp:spPr>
        <a:xfrm>
          <a:off x="2987036" y="-228596"/>
          <a:ext cx="1833929" cy="166973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The Image of the Child </a:t>
          </a:r>
        </a:p>
      </dsp:txBody>
      <dsp:txXfrm>
        <a:off x="3255609" y="15931"/>
        <a:ext cx="1296783" cy="1180684"/>
      </dsp:txXfrm>
    </dsp:sp>
    <dsp:sp modelId="{54BD2D38-7FB7-4E17-B04B-D0F7627CDF24}">
      <dsp:nvSpPr>
        <dsp:cNvPr id="0" name=""/>
        <dsp:cNvSpPr/>
      </dsp:nvSpPr>
      <dsp:spPr>
        <a:xfrm>
          <a:off x="4663422" y="533402"/>
          <a:ext cx="1833929" cy="1669738"/>
        </a:xfrm>
        <a:prstGeom prst="ellipse">
          <a:avLst/>
        </a:prstGeom>
        <a:gradFill rotWithShape="0">
          <a:gsLst>
            <a:gs pos="0">
              <a:schemeClr val="accent4">
                <a:hueOff val="-1428295"/>
                <a:satOff val="2927"/>
                <a:lumOff val="1372"/>
                <a:alphaOff val="0"/>
              </a:schemeClr>
            </a:gs>
            <a:gs pos="90000">
              <a:schemeClr val="accent4">
                <a:hueOff val="-1428295"/>
                <a:satOff val="2927"/>
                <a:lumOff val="1372"/>
                <a:alphaOff val="0"/>
                <a:shade val="100000"/>
                <a:satMod val="105000"/>
              </a:schemeClr>
            </a:gs>
            <a:gs pos="100000">
              <a:schemeClr val="accent4">
                <a:hueOff val="-1428295"/>
                <a:satOff val="2927"/>
                <a:lumOff val="137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Emergent Curriculum </a:t>
          </a:r>
        </a:p>
      </dsp:txBody>
      <dsp:txXfrm>
        <a:off x="4931995" y="777929"/>
        <a:ext cx="1296783" cy="1180684"/>
      </dsp:txXfrm>
    </dsp:sp>
    <dsp:sp modelId="{D7F32EC5-C374-4EE8-BD72-B3FB9515E835}">
      <dsp:nvSpPr>
        <dsp:cNvPr id="0" name=""/>
        <dsp:cNvSpPr/>
      </dsp:nvSpPr>
      <dsp:spPr>
        <a:xfrm>
          <a:off x="4819214" y="2292663"/>
          <a:ext cx="2436778" cy="1669738"/>
        </a:xfrm>
        <a:prstGeom prst="ellipse">
          <a:avLst/>
        </a:prstGeom>
        <a:gradFill rotWithShape="0">
          <a:gsLst>
            <a:gs pos="0">
              <a:schemeClr val="accent4">
                <a:hueOff val="-2856591"/>
                <a:satOff val="5854"/>
                <a:lumOff val="2745"/>
                <a:alphaOff val="0"/>
              </a:schemeClr>
            </a:gs>
            <a:gs pos="90000">
              <a:schemeClr val="accent4">
                <a:hueOff val="-2856591"/>
                <a:satOff val="5854"/>
                <a:lumOff val="2745"/>
                <a:alphaOff val="0"/>
                <a:shade val="100000"/>
                <a:satMod val="105000"/>
              </a:schemeClr>
            </a:gs>
            <a:gs pos="100000">
              <a:schemeClr val="accent4">
                <a:hueOff val="-2856591"/>
                <a:satOff val="5854"/>
                <a:lumOff val="274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Project Work </a:t>
          </a:r>
        </a:p>
      </dsp:txBody>
      <dsp:txXfrm>
        <a:off x="5176072" y="2537190"/>
        <a:ext cx="1723062" cy="1180684"/>
      </dsp:txXfrm>
    </dsp:sp>
    <dsp:sp modelId="{BF21D724-A097-40F1-AD3E-39F58CA2CDDD}">
      <dsp:nvSpPr>
        <dsp:cNvPr id="0" name=""/>
        <dsp:cNvSpPr/>
      </dsp:nvSpPr>
      <dsp:spPr>
        <a:xfrm>
          <a:off x="3977634" y="3657606"/>
          <a:ext cx="1833929" cy="1669738"/>
        </a:xfrm>
        <a:prstGeom prst="ellipse">
          <a:avLst/>
        </a:prstGeom>
        <a:gradFill rotWithShape="0">
          <a:gsLst>
            <a:gs pos="0">
              <a:schemeClr val="accent4">
                <a:hueOff val="-4284886"/>
                <a:satOff val="8781"/>
                <a:lumOff val="4117"/>
                <a:alphaOff val="0"/>
              </a:schemeClr>
            </a:gs>
            <a:gs pos="90000">
              <a:schemeClr val="accent4">
                <a:hueOff val="-4284886"/>
                <a:satOff val="8781"/>
                <a:lumOff val="4117"/>
                <a:alphaOff val="0"/>
                <a:shade val="100000"/>
                <a:satMod val="105000"/>
              </a:schemeClr>
            </a:gs>
            <a:gs pos="100000">
              <a:schemeClr val="accent4">
                <a:hueOff val="-4284886"/>
                <a:satOff val="8781"/>
                <a:lumOff val="4117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Role of the Teacher </a:t>
          </a:r>
        </a:p>
      </dsp:txBody>
      <dsp:txXfrm>
        <a:off x="4246207" y="3902133"/>
        <a:ext cx="1296783" cy="1180684"/>
      </dsp:txXfrm>
    </dsp:sp>
    <dsp:sp modelId="{42204718-9499-4A5A-96CC-819C6395E49F}">
      <dsp:nvSpPr>
        <dsp:cNvPr id="0" name=""/>
        <dsp:cNvSpPr/>
      </dsp:nvSpPr>
      <dsp:spPr>
        <a:xfrm>
          <a:off x="1920057" y="3657593"/>
          <a:ext cx="1933819" cy="1669738"/>
        </a:xfrm>
        <a:prstGeom prst="ellipse">
          <a:avLst/>
        </a:prstGeom>
        <a:gradFill rotWithShape="0">
          <a:gsLst>
            <a:gs pos="0">
              <a:schemeClr val="accent4">
                <a:hueOff val="-5713182"/>
                <a:satOff val="11709"/>
                <a:lumOff val="5490"/>
                <a:alphaOff val="0"/>
              </a:schemeClr>
            </a:gs>
            <a:gs pos="90000">
              <a:schemeClr val="accent4">
                <a:hueOff val="-5713182"/>
                <a:satOff val="11709"/>
                <a:lumOff val="5490"/>
                <a:alphaOff val="0"/>
                <a:shade val="100000"/>
                <a:satMod val="105000"/>
              </a:schemeClr>
            </a:gs>
            <a:gs pos="100000">
              <a:schemeClr val="accent4">
                <a:hueOff val="-5713182"/>
                <a:satOff val="11709"/>
                <a:lumOff val="549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The Role of Environ-</a:t>
          </a:r>
          <a:r>
            <a:rPr lang="en-IN" sz="2000" b="1" kern="1200" dirty="0" err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ment</a:t>
          </a: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2203258" y="3902120"/>
        <a:ext cx="1367417" cy="1180684"/>
      </dsp:txXfrm>
    </dsp:sp>
    <dsp:sp modelId="{CE3C954F-B91C-4BFD-95F7-DC144E0253BE}">
      <dsp:nvSpPr>
        <dsp:cNvPr id="0" name=""/>
        <dsp:cNvSpPr/>
      </dsp:nvSpPr>
      <dsp:spPr>
        <a:xfrm>
          <a:off x="516307" y="2216461"/>
          <a:ext cx="2345391" cy="1669738"/>
        </a:xfrm>
        <a:prstGeom prst="ellipse">
          <a:avLst/>
        </a:prstGeom>
        <a:gradFill rotWithShape="0">
          <a:gsLst>
            <a:gs pos="0">
              <a:schemeClr val="accent4">
                <a:hueOff val="-7141477"/>
                <a:satOff val="14636"/>
                <a:lumOff val="6862"/>
                <a:alphaOff val="0"/>
              </a:schemeClr>
            </a:gs>
            <a:gs pos="90000">
              <a:schemeClr val="accent4">
                <a:hueOff val="-7141477"/>
                <a:satOff val="14636"/>
                <a:lumOff val="6862"/>
                <a:alphaOff val="0"/>
                <a:shade val="100000"/>
                <a:satMod val="105000"/>
              </a:schemeClr>
            </a:gs>
            <a:gs pos="100000">
              <a:schemeClr val="accent4">
                <a:hueOff val="-7141477"/>
                <a:satOff val="14636"/>
                <a:lumOff val="686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Parental Involvement </a:t>
          </a:r>
        </a:p>
      </dsp:txBody>
      <dsp:txXfrm>
        <a:off x="859782" y="2460988"/>
        <a:ext cx="1658441" cy="1180684"/>
      </dsp:txXfrm>
    </dsp:sp>
    <dsp:sp modelId="{41ED2884-BEAC-46AE-9B37-332075E93DBA}">
      <dsp:nvSpPr>
        <dsp:cNvPr id="0" name=""/>
        <dsp:cNvSpPr/>
      </dsp:nvSpPr>
      <dsp:spPr>
        <a:xfrm>
          <a:off x="1282622" y="540058"/>
          <a:ext cx="1879681" cy="1669738"/>
        </a:xfrm>
        <a:prstGeom prst="ellipse">
          <a:avLst/>
        </a:prstGeom>
        <a:gradFill rotWithShape="0">
          <a:gsLst>
            <a:gs pos="0">
              <a:schemeClr val="accent4">
                <a:hueOff val="-8569773"/>
                <a:satOff val="17563"/>
                <a:lumOff val="8235"/>
                <a:alphaOff val="0"/>
              </a:schemeClr>
            </a:gs>
            <a:gs pos="90000">
              <a:schemeClr val="accent4">
                <a:hueOff val="-8569773"/>
                <a:satOff val="17563"/>
                <a:lumOff val="8235"/>
                <a:alphaOff val="0"/>
                <a:shade val="100000"/>
                <a:satMod val="105000"/>
              </a:schemeClr>
            </a:gs>
            <a:gs pos="100000">
              <a:schemeClr val="accent4">
                <a:hueOff val="-8569773"/>
                <a:satOff val="17563"/>
                <a:lumOff val="823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Document-</a:t>
          </a:r>
          <a:r>
            <a:rPr lang="en-IN" sz="2000" b="1" kern="1200" dirty="0" err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ation</a:t>
          </a:r>
          <a:r>
            <a:rPr lang="en-IN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sp:txBody>
      <dsp:txXfrm>
        <a:off x="1557895" y="784585"/>
        <a:ext cx="1329135" cy="118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14556-C630-4BCA-B9C3-757AE81F38F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46869-A7EE-44CB-8DEE-94C718BA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2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01314787-DA95-487E-9B09-0AE5C4524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CF3BBC53-235B-4DE0-AD0D-7F5296DDD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5D4C3118-C68C-4597-84A3-956E448DFA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143B1274-8A27-4CB0-BCB7-E4A2FFA5C741}" type="slidenum">
              <a:rPr lang="en-US" altLang="en-US" smtClean="0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2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2F363D4-B820-4BC4-95C5-67A0EFA9C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01314787-DA95-487E-9B09-0AE5C4524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CF3BBC53-235B-4DE0-AD0D-7F5296DDD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5D4C3118-C68C-4597-84A3-956E448DFA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143B1274-8A27-4CB0-BCB7-E4A2FFA5C741}" type="slidenum">
              <a:rPr lang="en-US" altLang="en-US" smtClean="0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EB29EA3D-1D83-4D78-B3EC-654E30492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C2484F61-B804-4997-8503-178F9D115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61803011-F83E-46A6-BBA7-20D4D33B91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772CE-F090-4C6B-B091-C75B4CF84CE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9536280E-F7D1-46AF-8A60-8E64289E9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5B37F007-01B9-43D7-8591-CDE714F34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76118E37-FA34-4773-8519-2CEAB3898B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10B01-B847-46FD-A97F-CED028C0C7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09BBB-929A-4938-82BF-8D98E20636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273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7423484-66CA-441E-8831-9E06758268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B68D2E74-B55A-43ED-A630-B2DDAE276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04C0493-4370-48D6-AFBA-BFC171D39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7CD6D4-21DF-4CD7-87C2-AD8E01BCE6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99FC9B-2FAD-40D2-9D44-35C42C3CE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2C6625E7-6C60-4D7F-8DE2-A55119530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0F70B6FF-A1F2-4A75-A13B-B7BF221A05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366478-46ED-4F6F-A50E-0D457DE35C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99FC9B-2FAD-40D2-9D44-35C42C3CE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2C6625E7-6C60-4D7F-8DE2-A55119530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0F70B6FF-A1F2-4A75-A13B-B7BF221A05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366478-46ED-4F6F-A50E-0D457DE35C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5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CD6FB7D-7CDC-4847-BBE0-2A6B8752F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023EABA-B388-49FA-A269-13C6A42A6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2B98D4C5-6028-4A8D-8682-8E3906550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BC0D0-B991-4D40-B40B-E0373D8F18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otes Placeholder 1">
            <a:extLst>
              <a:ext uri="{FF2B5EF4-FFF2-40B4-BE49-F238E27FC236}">
                <a16:creationId xmlns:a16="http://schemas.microsoft.com/office/drawing/2014/main" id="{7835F1FC-CE1C-4D1C-A1EB-29B75FBDB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E2406F2-E688-4ECD-A653-B2A2AD26A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OLYMPIAD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ONSITE PREPARATION – WITHOUT ANY ADDITIONAL CHARGE.</a:t>
            </a: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 PAST RESULTS WITH BRONZE, SILVER AND GOLD MEDALS WITH PARTICIPATION AT THE DISTRICT LEVEL.</a:t>
            </a: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CUE- MATHS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EXPLORING TO INTRODUCE IT IN THIS SESSION.</a:t>
            </a: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CODING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MANDATORY FOR ALL STUDENTS TO PARTICIPATE.</a:t>
            </a: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STORY TELLING –  TO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 COMMUNICATION, CREATIVITY  &amp; IMAGINATION.</a:t>
            </a: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WORKSHOPS AND INTERSCHOOL COMPETITIONS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WITH OUR PARTNERS HOPE FOUNDATION AND TATA EDGE FROM TIME TO TIME.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7ECCE7F-75C4-4F02-9A0D-1DCA14AD1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8026-8083-48B0-8511-725C605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AEC63-CA25-4316-B5B5-C6B87B6E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B5C1-CAA3-4999-AB09-A2A6A8774B6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6D6E5-E4B7-47C0-A820-C85427899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E510B-B363-42A6-933A-8291C1C1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DE37-6889-48FD-B0A6-D6E4D1FA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083EA1-8B67-41E8-86EA-8336EF51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56253-E199-4219-9560-96915216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735890-5A54-41A7-913C-72B27526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6FD03-0567-4D2E-BCEC-070091425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03885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BBC511-0A2B-454A-97B0-898353B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8D2514-3EB8-4D39-BE0B-1B245679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394884-32FB-4A70-8AB2-69040D25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FCF44-BF8F-4E2B-ACBB-CE62FBEB1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4347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CFEA6-B866-4898-B851-D20DC3B9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C47E4-1BB6-48DA-BB3C-7FDA9960D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193C9-9046-42C0-8333-1C0CB0A5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D187D-21CC-4306-8F2E-DC7CC40F4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489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AA3D6-0A26-48DB-AFB4-F94EB77C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26FA-008E-4F03-A78F-25F76CD3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DB261-D281-4E82-BEE6-EA76C49F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A0F90-7AB3-45AC-8ACE-8C85BDF8A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68966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466A8FC-584F-4C53-B007-376E67FAF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13DCA0-BB52-4262-AE29-5728AE1E5A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7D48E-5E0B-4CAE-96DF-6AF9B79BE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953B7392-E61B-476E-83BF-F7640934B0C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460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EF1C9-D3F1-49DD-B50E-6DDCD745D7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257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118F0-85AD-4D3B-9047-B7CC9F5E83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89843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5E09C-83A7-4C8A-9128-DE4184D30B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25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D3246-9D71-42B9-9B58-CB2E9A46BF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47144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5D394-0496-4F91-A720-28246A0408B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3226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5D440-8EB8-4207-B2A6-F01C0D56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3162-106D-4CD2-8155-0B356166E9B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8D222-FA30-4275-88C7-BFB306AF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DF39C-9A05-4D00-9D15-BE28C06A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D8C2-20DB-44EF-9587-A9B652E87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7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B0CE5-0175-4FFD-9356-73D324557D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77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FE68C-3705-46DA-AC57-67CF2FC4A3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744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97EE1-B54E-43D4-BCD6-0414D761D9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8173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8B3A2D-BE12-4841-B930-039310CEE2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7998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3E305-D01E-46A1-BC0E-C0E59DDBCD5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1848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AC62B-744D-4DDA-9929-CFA0AD3DF0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3944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A4D60-DE9C-4FC4-A6C7-39A8B5C318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734460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315D6-551E-46C8-AECD-F76DEB6D12A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8011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72C2B-9C85-4EA6-A298-C1D206A695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40710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D6D4A-44A4-4837-A8E1-E0F508742CB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93463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E3F015-3F5F-4579-8944-D1098FBF8651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FB8E21-33EB-4250-A725-96A36BD1A0BA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0DBDDC-32C7-4611-9AEE-07D1F81D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F65AB5-44B4-4633-913D-E1835F52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D64F8A-14FA-476A-A7C3-1D1F5954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C2B02E-16BC-4878-8D10-05757F8257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26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D2236-B404-48E7-82BB-439704A4764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42536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90D07-C56E-4D62-AAAF-65DB765F76C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06713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5816A-BEDD-4684-AD9D-A98040034C77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032685-3BD4-42AE-8027-EEDD10AEC10A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EE1B440-9161-4A82-932E-12597088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68C6EA-686B-41E2-8B29-A116AAD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EEA6EA-B5D6-4D4E-90E2-F03A02D7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5E157B-E774-476D-B8E5-C392F7162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63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FDC15-46C6-4D8B-8910-82F082A8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73CCF-86AE-4221-8615-34904C8D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E449-A05E-4963-9060-2497998D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D7B-2C28-4E90-9CD0-ED6D35488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71233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5682B1-5856-455F-8269-D8D1FEA6F6AB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CE16E9-5C91-4465-AB46-0CD8D5516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C005D1-5BE5-4972-9F41-125253F83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7F83F1-48B4-454F-B8D1-F638B6FE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0E25-E4B7-4B68-8E50-174E03953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734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94E6AB-69C1-4279-BC9F-5360674B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A18265-CD2F-47D7-85C4-0F06EA92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53C8FB-65D7-46BE-AA21-F372805B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17972-582C-4DCD-B2C5-781723649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31648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86276C-8815-4F7E-931B-296C7C80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41ADAA-6A6F-4757-A0D0-989B6DE8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BBB56-39FD-4128-9704-86BB9FD1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0E2A3-5DD2-4A13-AF7A-2449A6A5F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64957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B007D32-99E0-496F-852F-5AD4CA6E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5260F6-2D1B-44B4-9DA7-0687813A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3C64EF-AA7F-4BC2-82C1-B430E840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4B343-3773-4089-871A-4BD68193E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506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010E48-6D2D-433A-9178-908F2BA32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6063ED-842B-4D8E-9F9D-468F74A1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33F715-30A0-483F-8243-EE5B74E5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CE936-D3F3-4EF5-B083-5EBEB0135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576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332656-23DC-45D6-AEB6-A4CA2B74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6C8147-2B60-4AD2-AD11-A5D77FEE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3B34AD-9871-4569-BED6-EC60968E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A068E-8E47-474A-A560-9327E8E3B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8405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6CA39-627E-440B-9164-2A017FC95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0E271-BE56-4651-BD4F-16B87F26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232B3-5F8D-42CE-A751-21961A7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5F179-6D5B-4B11-9280-2211CC366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77476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17205C-13C7-4759-8AFF-375EABF0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7533D7-161A-4895-8523-BCDE672B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F36CF2-6BE9-4F39-9D82-6DDC7AA7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84-87C4-4660-8CC8-1B61B8702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719825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7FD1D-A05B-46CE-89C1-CCBB03D8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02104-B4A1-4CD3-8D97-C396F872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BFAAB-100E-4F8E-91C4-F25E7A50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6843A-7AE3-43ED-AB04-30C9CBF60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89464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C678-65D7-47A0-B5A4-35FB5AB2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2D347-79EA-4146-A959-183D3C14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ED132-ADFF-42BF-9ACF-7D3E6502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59120-7329-4A13-BCBE-AF9AC0B9F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0761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9E57E4-2FAD-4C1B-B0E0-4B6247936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0F53AC8-2C81-4ED7-8595-773606C5AB0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D51BF-AC57-48EE-A338-7DB7C567A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02A3E34-D32F-428D-932E-D73FA7DFE06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2143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8191-4129-4BEF-8B33-1CEB4E47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883D-23DB-433E-9310-A323B513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A0234-100A-4258-BC3A-B4DD0BCC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9E3DA-E3F3-439B-B0F7-37FAA8290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042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570B0-9DA5-4F63-B067-0E5EDC29C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1582-8EA1-4A9F-AFA4-9A79BDC2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FF581-B1A3-4730-BCC3-FFF1E730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5CE61-67E8-4E5C-B752-9BC543378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305580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3CA52-D601-4AC6-BC96-5E654FED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ED41F-092E-4A19-BA12-AB4DFE0A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F42A3-B0B9-46BC-B6D9-4F1C6D0B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7595-7197-42DD-AB3C-1F14890213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759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704C29-4181-46AB-B38D-2F0CA0C3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A4385C-0C68-44FC-952C-C63D7DA2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37561-BF19-431B-8AB7-9F487C18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3257-DB19-4540-A1D3-43EBAAF86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85398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BD3019-E283-4133-A10B-E27D9CC5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F6092E-348D-4A99-819D-4C17C82D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FE7529-6509-4F7C-BA34-835CC7C5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CF51A-639F-4412-BC8E-FE6791D642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402441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6D44303-1DCE-4CF8-B14A-BBA92A8FC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A11E1B-B5E2-4F21-BD7B-CA8CA0D2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EB9F44-011A-4313-A0F7-C6120AFA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79848-814B-4796-A5AD-6B1AFF77A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62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00A76D-CCBE-4F07-971E-3C7FBB203274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B8DD51-0C6A-4D49-BB67-616F5171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BAA9C7-ED0B-42EA-A4B4-8D20025F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AE5B5D-DB2A-4F89-BF26-B1BC7B2A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9AC2C-7FC1-4B22-B5E9-F9C76BBB4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93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DD5798-84A8-4239-8A2F-95BF8799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160378-2147-4152-85CC-22EF2B40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573350-A48E-4680-9900-278EC656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1DF1E-0BE6-44B9-93F7-6AFD82011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443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5ADC84-2D62-4C73-BA39-8ADD4981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9882B8-2660-4C39-AC56-5E105CC8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3A2FF5-F80E-462B-BD0D-30496A04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1D6A2-6E2B-4406-995A-D4618608F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200868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6045A4-873C-442E-B72F-20DCA42A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2FA7E5-4283-4306-B3A6-D56A7E82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322392-C24E-4094-B0AE-8889CDEC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3814-428F-4B51-A012-77BCE3D31B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59796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CE2749-EB8A-43AF-947F-C6CBF17D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88463A-DCEB-40D9-98A6-F136E88F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CA6C9-6238-4F04-925B-1BBA10FF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1DCD4-292A-4B53-8471-037184CF58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99170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827FD-289B-40EA-8243-17808EB6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48D1-0970-4DE8-8195-B97BAA3A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0FCE2-8EDC-4C4E-882F-E5231CE6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9647-96CD-43E5-B47C-DA6CF3422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236969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0F305D-1B7B-490B-83C3-9BFBCB77AD49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BF09B-48B5-4EB0-A601-9C8D58E37854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A979F8-1D9B-473B-AF60-268212014F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03032C-1686-46F9-8E2D-44CF13434C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055F9C-4E04-462B-ABEA-388A5E75763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62BBD-2B68-4B2C-AFBD-D0D1013E2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870282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AFB50-E186-4456-94AA-0F3FC01E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A99EA-39C8-4B89-9B12-20A324A5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3B42-58BD-4C2F-BA9D-2E2731B8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BB1C-1D9F-4259-B7F4-797D6CC92B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240260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51BA9-9C16-4514-9007-51D14FD0B650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03BCBE-8B2D-4E80-B132-A5BCD62D25D6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7AAC86B-2E27-4299-9A4E-32BB6A61500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802E5C-3D97-419D-8FE5-3D5E47BE38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E88F787-BE3F-4F5C-8D46-7D45033C47D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54E3-47D1-4B32-B054-A4A969357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714643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2B1C86-C2B2-4759-BD04-CF7EDDCF1C77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C18E-0E69-4081-9CFD-36CCBC61D3DF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67F9B7-0FB0-45EE-B8A6-65A779A17FC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7B7FCD5-189D-4F94-A9F5-A36B116C88A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56D8D3F-7EC3-44FC-955D-BF765E0566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CFD9B-ACAB-43DB-BB70-0FD2528F9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50305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08C9D-FC65-42CD-9372-95A282D6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392D7-CB43-49FE-9DD1-D2EE5F10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F919-54D1-40D8-B076-2877160A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7407B-D2A4-4E60-8483-D4E5F79C4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11026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D3C0AB-EA71-4E7C-BB03-DEA726AE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F8773F-17F6-4819-91AD-EACE9304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CBFCDA-035C-4633-949F-CE6B9727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23104-72D2-4548-890B-83B2A6702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829661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7B10F-E9B8-4702-8817-2DC07A05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E30A8-6DEE-494F-8CCE-F9DE7876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19E13-6DE3-4708-9119-6275EDB3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DA5BF-5014-4940-8CCE-A9F75879B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48921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7B5815-61E9-4B90-AF23-94AD48D1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4ADAB8-447E-457D-8735-0F118F1C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B8C626-F2EB-4AB7-80F2-34A4C9DE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4A0D-2398-4EF3-9E9B-BA7E73DEE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3249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B47E6F-3A09-4E8A-A0D4-1797F8A21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EAFF77-1C62-4B1E-A81D-292F469B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8E4120-6CD5-41B3-83DF-EAF6C043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AE60-61F1-4D5D-8115-1E07C748F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16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6BBF2C-A1E1-4684-93C9-7086CDEC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1E9FB6-7E43-4380-A893-F557036B9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11A9CE-055C-4F70-A3C4-8C4C0D9E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D3E6B-1AD4-4ECB-9FBF-3321A03E8C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67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7ADFF6-2C84-4E1C-947D-29E08558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8BD42-2D11-4392-9CF0-DFDE539BB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951A0-A4A3-423D-94D4-D1288B7AB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6B5C1-CAA3-4999-AB09-A2A6A8774B6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18B00-90EF-48CE-93D6-E0F1EF856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293CF-47A6-4812-BE3B-FFD52504C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DE37-6889-48FD-B0A6-D6E4D1FA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0D6FEC-C2C5-4E64-A6B6-E825DC9D4E05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9EF5E566-1BE9-42C0-9FCF-F444AA2183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E2BFC43-E192-483D-9777-CB928A223F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278BD-2E5A-4CC1-A74E-70237205B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E790F-3D36-4DCE-BEEC-2AB9D64CC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BEE03-5AD4-4078-8F75-0E24DA1E9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EF5A81C-4752-4F6C-A58F-79B849638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36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B46B5C1-CAA3-4999-AB09-A2A6A8774B6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DE37-6889-48FD-B0A6-D6E4D1FA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76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A60CB2-9DBC-4398-997E-B7B3E468D5A1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ACFAE718-9761-4043-8730-6F312C8C7B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C5C0071-5B5F-4FCD-A5C4-FD68006B20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2B80C-68D0-49DB-B233-88C8B6F4C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3414F-1F75-48FD-8133-A99F75EFB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E4386-7C88-4100-8163-4F4A63402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0D4CF5A-9DAA-42D7-94E7-2AC9509D2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53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6C74E7C-815D-49D2-AEC7-9FA904081180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DFAB70-8688-4CF1-B1A1-EBB2EAF0E7AF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EF06CA-8114-4679-B43A-7FA2EEBECC1A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BA5721-0BD4-4D36-B05F-C8806B1D6E86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FDF95A-4C09-4B6C-B166-3D10332BBB99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7DCCED-2C83-41F8-A21A-336E855CBB49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>
            <a:extLst>
              <a:ext uri="{FF2B5EF4-FFF2-40B4-BE49-F238E27FC236}">
                <a16:creationId xmlns:a16="http://schemas.microsoft.com/office/drawing/2014/main" id="{E181461F-48EC-4440-AA6F-5AA563F10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>
            <a:extLst>
              <a:ext uri="{FF2B5EF4-FFF2-40B4-BE49-F238E27FC236}">
                <a16:creationId xmlns:a16="http://schemas.microsoft.com/office/drawing/2014/main" id="{998B5900-F19D-4693-AE3D-FF6819388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4C240-0874-4F9A-ADD5-A014353EB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C06B2-1CB9-4D09-96FC-E19CE3577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CDB17-9587-4D16-921F-F8F5E3141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1" b="0" i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7A0CEB-CED3-40BC-ABFD-52D2FABDE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570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hyperlink" Target="http://www.navyandhraschool.com/" TargetMode="External"/><Relationship Id="rId4" Type="http://schemas.openxmlformats.org/officeDocument/2006/relationships/hyperlink" Target="mailto:navyandhraschool@gmail.co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6.wmf"/><Relationship Id="rId5" Type="http://schemas.openxmlformats.org/officeDocument/2006/relationships/diagramLayout" Target="../diagrams/layout5.xml"/><Relationship Id="rId10" Type="http://schemas.openxmlformats.org/officeDocument/2006/relationships/image" Target="../media/image25.wmf"/><Relationship Id="rId4" Type="http://schemas.openxmlformats.org/officeDocument/2006/relationships/diagramData" Target="../diagrams/data5.xml"/><Relationship Id="rId9" Type="http://schemas.openxmlformats.org/officeDocument/2006/relationships/image" Target="../media/image2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5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42814A-8FF5-46A5-8C57-5AED36F6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48117-463A-420B-99C0-6BFCC08C5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38864" y="-11799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433D7-D4AA-41B3-B8C2-0C459575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D3E6B-1AD4-4ECB-9FBF-3321A03E8C0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99682" name="Picture 2">
            <a:extLst>
              <a:ext uri="{FF2B5EF4-FFF2-40B4-BE49-F238E27FC236}">
                <a16:creationId xmlns:a16="http://schemas.microsoft.com/office/drawing/2014/main" id="{AA8F9FEE-019E-45C8-A28D-C5DBFC0F2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91" y="1076631"/>
            <a:ext cx="4542077" cy="55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60062F-91C4-4328-A8A0-A1DAAA7BB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1024" cy="736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C121B-AD9E-43E5-9031-09022B79FA01}"/>
              </a:ext>
            </a:extLst>
          </p:cNvPr>
          <p:cNvSpPr txBox="1"/>
          <p:nvPr/>
        </p:nvSpPr>
        <p:spPr>
          <a:xfrm>
            <a:off x="1818641" y="187869"/>
            <a:ext cx="599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 VIRUS PREVENTIONS</a:t>
            </a:r>
          </a:p>
        </p:txBody>
      </p:sp>
    </p:spTree>
    <p:extLst>
      <p:ext uri="{BB962C8B-B14F-4D97-AF65-F5344CB8AC3E}">
        <p14:creationId xmlns:p14="http://schemas.microsoft.com/office/powerpoint/2010/main" val="133104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1">
            <a:extLst>
              <a:ext uri="{FF2B5EF4-FFF2-40B4-BE49-F238E27FC236}">
                <a16:creationId xmlns:a16="http://schemas.microsoft.com/office/drawing/2014/main" id="{8D6B12CD-2F43-4A2E-9A92-E607FB820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8EDBA93C-DBD9-4464-95D2-5D8789989CC9}" type="slidenum">
              <a:rPr lang="en-US" altLang="en-US" smtClean="0">
                <a:solidFill>
                  <a:schemeClr val="accent1"/>
                </a:solidFill>
              </a:rPr>
              <a:pPr/>
              <a:t>11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97283" name="Picture 6" descr="C:\Users\Pratap\Downloads\IMG-20200910-WA0010.jpg">
            <a:extLst>
              <a:ext uri="{FF2B5EF4-FFF2-40B4-BE49-F238E27FC236}">
                <a16:creationId xmlns:a16="http://schemas.microsoft.com/office/drawing/2014/main" id="{11FB2EF2-AE1A-48DB-AB34-BEF484E7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83"/>
            <a:ext cx="79295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70060-85F7-4AEB-A8B2-141B4D09AD96}"/>
              </a:ext>
            </a:extLst>
          </p:cNvPr>
          <p:cNvSpPr txBox="1"/>
          <p:nvPr/>
        </p:nvSpPr>
        <p:spPr>
          <a:xfrm>
            <a:off x="3027106" y="249289"/>
            <a:ext cx="316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 VIRUS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18ECE-8345-47F9-84EF-9F0561391341}"/>
              </a:ext>
            </a:extLst>
          </p:cNvPr>
          <p:cNvSpPr txBox="1"/>
          <p:nvPr/>
        </p:nvSpPr>
        <p:spPr>
          <a:xfrm>
            <a:off x="1110161" y="895620"/>
            <a:ext cx="803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THE SCHOOL PREPARED TO FIGHT THE SITUATION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1F435-2A34-430A-8967-CC788A37F2BC}"/>
              </a:ext>
            </a:extLst>
          </p:cNvPr>
          <p:cNvSpPr txBox="1"/>
          <p:nvPr/>
        </p:nvSpPr>
        <p:spPr>
          <a:xfrm>
            <a:off x="1110161" y="1432075"/>
            <a:ext cx="6900607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check of all students after arriving at the school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Cleanliness and Hygiene a priority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Classes to be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sanitised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on daily basis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Sanitizer stands  put across the school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Well Stocked Soap Dispensers in the washrooms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Masks arranged for all students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Academic and Non-Academic staff coached to carry out all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precautions and keep a strict watch on children for protection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Sick children will be sent back home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Teachers and support staff to wear masks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Students to sit individually on each desk – no sharing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Class rooms well ventilated and no air conditioning during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the Covid time.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2315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1">
            <a:extLst>
              <a:ext uri="{FF2B5EF4-FFF2-40B4-BE49-F238E27FC236}">
                <a16:creationId xmlns:a16="http://schemas.microsoft.com/office/drawing/2014/main" id="{8D6B12CD-2F43-4A2E-9A92-E607FB820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8EDBA93C-DBD9-4464-95D2-5D8789989CC9}" type="slidenum">
              <a:rPr lang="en-US" altLang="en-US" smtClean="0">
                <a:solidFill>
                  <a:schemeClr val="accent1"/>
                </a:solidFill>
              </a:rPr>
              <a:pPr/>
              <a:t>12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97283" name="Picture 6" descr="C:\Users\Pratap\Downloads\IMG-20200910-WA0010.jpg">
            <a:extLst>
              <a:ext uri="{FF2B5EF4-FFF2-40B4-BE49-F238E27FC236}">
                <a16:creationId xmlns:a16="http://schemas.microsoft.com/office/drawing/2014/main" id="{11FB2EF2-AE1A-48DB-AB34-BEF484E7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95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B3EF3-A82C-4FB3-8183-101AFACB63AE}"/>
              </a:ext>
            </a:extLst>
          </p:cNvPr>
          <p:cNvSpPr txBox="1"/>
          <p:nvPr/>
        </p:nvSpPr>
        <p:spPr>
          <a:xfrm>
            <a:off x="656302" y="1309252"/>
            <a:ext cx="84065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 your hands frequently, always with soap and water for at least 20 seconds.:  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STOCKED SOAP DISPENSERS IN THE SCHOOL WASHROOMS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3C42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to not touch your face, eyes, nose and mouth: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AND STAFF TO MONITOR THE STUDENTS AT ALL TIMES.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3C42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share cups, eating utensils, food or drinks with other.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a leader in keeping yourself, your school, family and community healthy :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REGUAR REMINDERS BY TEACHERS AT THE SCHOOL.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3C42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good practices such as sneezing or coughing into your elbow and washing your hands.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your parents, another family member, or a caregiver if you feel sick, and ask to stay home.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C42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 to keep the school authorities informed if any family member gets impacted by Corona Virus.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70060-85F7-4AEB-A8B2-141B4D09AD96}"/>
              </a:ext>
            </a:extLst>
          </p:cNvPr>
          <p:cNvSpPr txBox="1"/>
          <p:nvPr/>
        </p:nvSpPr>
        <p:spPr>
          <a:xfrm>
            <a:off x="2803825" y="170915"/>
            <a:ext cx="316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 VIRUS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18ECE-8345-47F9-84EF-9F0561391341}"/>
              </a:ext>
            </a:extLst>
          </p:cNvPr>
          <p:cNvSpPr txBox="1"/>
          <p:nvPr/>
        </p:nvSpPr>
        <p:spPr>
          <a:xfrm>
            <a:off x="1334729" y="817246"/>
            <a:ext cx="7529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CHECK-LIST FOR PRECAUTIONS AGAINST CORONA VIRUS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8DCEACA6-242F-457E-AA3D-60BAD1C945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8F82E-F137-43E4-882E-48218CB587CA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23601" name="Picture 7" descr="C:\Users\Pratap\Downloads\IMG-20200910-WA0010.jpg">
            <a:extLst>
              <a:ext uri="{FF2B5EF4-FFF2-40B4-BE49-F238E27FC236}">
                <a16:creationId xmlns:a16="http://schemas.microsoft.com/office/drawing/2014/main" id="{1251E131-2B46-493C-95A2-4F5D40CA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EF870-8947-44B0-8F8C-68105D847B43}"/>
              </a:ext>
            </a:extLst>
          </p:cNvPr>
          <p:cNvSpPr txBox="1"/>
          <p:nvPr/>
        </p:nvSpPr>
        <p:spPr>
          <a:xfrm>
            <a:off x="2610465" y="2721114"/>
            <a:ext cx="4785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SCHOOL SCHEDULE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8DCEACA6-242F-457E-AA3D-60BAD1C945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8F82E-F137-43E4-882E-48218CB587CA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93D2CE13-E9F0-4ADE-8AC8-B6FA291F9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68287"/>
            <a:ext cx="6540500" cy="6477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 BELL SCHEDULE (I to X)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046D3F-370E-4436-942A-FF6E95B90B14}"/>
              </a:ext>
            </a:extLst>
          </p:cNvPr>
          <p:cNvGraphicFramePr>
            <a:graphicFrameLocks noGrp="1"/>
          </p:cNvGraphicFramePr>
          <p:nvPr/>
        </p:nvGraphicFramePr>
        <p:xfrm>
          <a:off x="1839912" y="1794399"/>
          <a:ext cx="5997575" cy="2834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94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PERIOD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09.00 – 09.45 am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09.30 – 10.30 am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10.30 – 11.00 am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Third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11.00– 11.40 am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Fourth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11.40 – 12.15pm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Fifth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12.15– 12.55 pm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3601" name="Picture 7" descr="C:\Users\Pratap\Downloads\IMG-20200910-WA0010.jpg">
            <a:extLst>
              <a:ext uri="{FF2B5EF4-FFF2-40B4-BE49-F238E27FC236}">
                <a16:creationId xmlns:a16="http://schemas.microsoft.com/office/drawing/2014/main" id="{1251E131-2B46-493C-95A2-4F5D40CA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F2F18A-1745-499A-B101-FF09C52410B8}"/>
              </a:ext>
            </a:extLst>
          </p:cNvPr>
          <p:cNvSpPr txBox="1"/>
          <p:nvPr/>
        </p:nvSpPr>
        <p:spPr>
          <a:xfrm>
            <a:off x="1327353" y="5026843"/>
            <a:ext cx="7022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After School Program till such time normal school is resumed</a:t>
            </a:r>
          </a:p>
        </p:txBody>
      </p:sp>
    </p:spTree>
    <p:extLst>
      <p:ext uri="{BB962C8B-B14F-4D97-AF65-F5344CB8AC3E}">
        <p14:creationId xmlns:p14="http://schemas.microsoft.com/office/powerpoint/2010/main" val="271206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297D783F-E4C0-4AAE-9E6D-4797677CD7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3F8176-0498-4DDD-B1BA-FF4C7361DC2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219" name="TextBox 3">
            <a:extLst>
              <a:ext uri="{FF2B5EF4-FFF2-40B4-BE49-F238E27FC236}">
                <a16:creationId xmlns:a16="http://schemas.microsoft.com/office/drawing/2014/main" id="{BEE27393-B12C-46E0-AA64-CB248F6AE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786" y="136524"/>
            <a:ext cx="78486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1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 COMMUNICATION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08" name="object 4">
            <a:extLst>
              <a:ext uri="{FF2B5EF4-FFF2-40B4-BE49-F238E27FC236}">
                <a16:creationId xmlns:a16="http://schemas.microsoft.com/office/drawing/2014/main" id="{C2681206-96AE-47A0-AA80-99D7874A9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086" y="771769"/>
            <a:ext cx="3017837" cy="2994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BB4D8-9B39-4CDD-866B-59F85ECF54A9}"/>
              </a:ext>
            </a:extLst>
          </p:cNvPr>
          <p:cNvSpPr txBox="1"/>
          <p:nvPr/>
        </p:nvSpPr>
        <p:spPr>
          <a:xfrm>
            <a:off x="381855" y="1925385"/>
            <a:ext cx="5486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Email: </a:t>
            </a:r>
            <a:r>
              <a:rPr kumimoji="0" lang="en-US" sz="2400" b="1" i="0" u="none" strike="noStrike" kern="1200" cap="none" spc="-65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navyandhraschool@gmail.com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 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Website </a:t>
            </a:r>
            <a:r>
              <a:rPr kumimoji="0" lang="en-US" sz="2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: </a:t>
            </a:r>
            <a:r>
              <a:rPr kumimoji="0" lang="en-US" sz="2400" b="1" i="0" u="none" strike="noStrike" kern="1200" cap="none" spc="-7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www.navyandhraschool.com</a:t>
            </a:r>
            <a:endParaRPr kumimoji="0" lang="en-US" sz="2400" b="1" i="0" u="none" strike="noStrike" kern="1200" cap="none" spc="-70" normalizeH="0" baseline="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Navyandhra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School Facebook</a:t>
            </a: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SCHOOLEYE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lang="en-US" sz="2400" b="0" i="0" u="none" strike="noStrike" kern="1200" cap="none" spc="-1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Navyandhra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Web Portal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PTM’s and Phone</a:t>
            </a:r>
            <a:r>
              <a:rPr kumimoji="0" lang="en-US" sz="2400" b="0" i="0" u="none" strike="noStrike" kern="1200" cap="none" spc="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calls</a:t>
            </a: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PTM’s for the year on: </a:t>
            </a:r>
            <a:r>
              <a:rPr kumimoji="0" lang="en-US" sz="2400" b="1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31</a:t>
            </a:r>
            <a:r>
              <a:rPr kumimoji="0" lang="en-US" sz="2400" b="1" i="0" u="none" strike="noStrike" kern="1200" cap="none" spc="-85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</a:t>
            </a:r>
            <a:r>
              <a:rPr kumimoji="0" lang="en-US" sz="2400" b="1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July, 9</a:t>
            </a:r>
            <a:r>
              <a:rPr kumimoji="0" lang="en-US" sz="2400" b="1" i="0" u="none" strike="noStrike" kern="1200" cap="none" spc="-85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lang="en-US" sz="2400" b="1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Oct, 4</a:t>
            </a:r>
            <a:r>
              <a:rPr kumimoji="0" lang="en-US" sz="2400" b="1" i="0" u="none" strike="noStrike" kern="1200" cap="none" spc="-85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lang="en-US" sz="2400" b="1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Dec and 26</a:t>
            </a:r>
            <a:r>
              <a:rPr kumimoji="0" lang="en-US" sz="2400" b="1" i="0" u="none" strike="noStrike" kern="1200" cap="none" spc="-85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</a:t>
            </a:r>
            <a:r>
              <a:rPr kumimoji="0" lang="en-US" sz="2400" b="1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March</a:t>
            </a:r>
          </a:p>
          <a:p>
            <a:pPr marL="6921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92150" algn="l"/>
                <a:tab pos="692785" algn="l"/>
              </a:tabLst>
              <a:defRPr/>
            </a:pP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Special Meetings as and when required through the Class Teacher.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1510" name="Picture 6" descr="C:\Users\Pratap\Downloads\IMG-20200910-WA0010.jpg">
            <a:extLst>
              <a:ext uri="{FF2B5EF4-FFF2-40B4-BE49-F238E27FC236}">
                <a16:creationId xmlns:a16="http://schemas.microsoft.com/office/drawing/2014/main" id="{906CCF40-2E15-4F39-925F-5CB8F0C0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F91A7C-F962-4D2C-B1E8-9AD12AC6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22F06-BEC9-44D4-8C87-845FD856C4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2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>
            <a:extLst>
              <a:ext uri="{FF2B5EF4-FFF2-40B4-BE49-F238E27FC236}">
                <a16:creationId xmlns:a16="http://schemas.microsoft.com/office/drawing/2014/main" id="{6BD43689-90E1-4131-BA39-96DA2A002F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1F7752-5CC6-46E1-B91F-5A1C888B3FA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5603" name="TextBox 6">
            <a:extLst>
              <a:ext uri="{FF2B5EF4-FFF2-40B4-BE49-F238E27FC236}">
                <a16:creationId xmlns:a16="http://schemas.microsoft.com/office/drawing/2014/main" id="{D37D95AA-611A-4DC0-BE67-9104FBCFA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6283325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5FF4B6A7-F8B7-4B45-B301-4D22328E0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174625"/>
            <a:ext cx="7804150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DETAILS OF SUMMER, AUTUMN &amp; WINTER BREAKS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9F4A7B4-0886-457B-B602-D9D92546D4D9}"/>
              </a:ext>
            </a:extLst>
          </p:cNvPr>
          <p:cNvGraphicFramePr>
            <a:graphicFrameLocks noGrp="1"/>
          </p:cNvGraphicFramePr>
          <p:nvPr/>
        </p:nvGraphicFramePr>
        <p:xfrm>
          <a:off x="1462088" y="819150"/>
          <a:ext cx="6556376" cy="19195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OF BREAK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RE-OPENS</a:t>
                      </a:r>
                    </a:p>
                  </a:txBody>
                  <a:tcPr marT="45647" marB="456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0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SUMMER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22nd May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June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Thursday, 1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July</a:t>
                      </a:r>
                    </a:p>
                  </a:txBody>
                  <a:tcPr marT="45647" marB="456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DUSSHEHRA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Oct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Oct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Monday,18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Oct</a:t>
                      </a:r>
                    </a:p>
                  </a:txBody>
                  <a:tcPr marT="45647" marB="456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DIWALI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Oct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Nov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Monday, 08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 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</a:t>
                      </a:r>
                    </a:p>
                  </a:txBody>
                  <a:tcPr marT="45647" marB="456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WINTER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Dec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09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Jan</a:t>
                      </a:r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Monday, 10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Jan</a:t>
                      </a:r>
                    </a:p>
                  </a:txBody>
                  <a:tcPr marT="45647" marB="456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3E0AA95-7343-49DB-84C1-C6F717FED8A4}"/>
              </a:ext>
            </a:extLst>
          </p:cNvPr>
          <p:cNvSpPr/>
          <p:nvPr/>
        </p:nvSpPr>
        <p:spPr>
          <a:xfrm>
            <a:off x="950913" y="4173538"/>
            <a:ext cx="1524000" cy="9413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April - 20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 - 17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June - 0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E3F97-84D5-4289-8590-E3640D1C0064}"/>
              </a:ext>
            </a:extLst>
          </p:cNvPr>
          <p:cNvSpPr/>
          <p:nvPr/>
        </p:nvSpPr>
        <p:spPr>
          <a:xfrm>
            <a:off x="1895475" y="4735513"/>
            <a:ext cx="1524000" cy="9413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July - 24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Aug - 22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 - 24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2C90F2-016F-498F-AC06-DCB961CD2838}"/>
              </a:ext>
            </a:extLst>
          </p:cNvPr>
          <p:cNvSpPr/>
          <p:nvPr/>
        </p:nvSpPr>
        <p:spPr>
          <a:xfrm>
            <a:off x="2901950" y="5310188"/>
            <a:ext cx="1524000" cy="9413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 - 17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 - 17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 - 24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258924-5AD9-4B7D-A0F5-4C7003F8FF7D}"/>
              </a:ext>
            </a:extLst>
          </p:cNvPr>
          <p:cNvSpPr/>
          <p:nvPr/>
        </p:nvSpPr>
        <p:spPr>
          <a:xfrm>
            <a:off x="3962400" y="5842000"/>
            <a:ext cx="1524000" cy="939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Jan - 17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Feb - 22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 -23</a:t>
            </a:r>
          </a:p>
        </p:txBody>
      </p:sp>
      <p:sp>
        <p:nvSpPr>
          <p:cNvPr id="19497" name="TextBox 16">
            <a:extLst>
              <a:ext uri="{FF2B5EF4-FFF2-40B4-BE49-F238E27FC236}">
                <a16:creationId xmlns:a16="http://schemas.microsoft.com/office/drawing/2014/main" id="{4CF120E8-AAD3-4FF6-BC4A-7B15C9A44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2901950"/>
            <a:ext cx="455295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NUMBER OF WORKING DAYS : 227</a:t>
            </a:r>
          </a:p>
        </p:txBody>
      </p:sp>
      <p:sp>
        <p:nvSpPr>
          <p:cNvPr id="25642" name="TextBox 17">
            <a:extLst>
              <a:ext uri="{FF2B5EF4-FFF2-40B4-BE49-F238E27FC236}">
                <a16:creationId xmlns:a16="http://schemas.microsoft.com/office/drawing/2014/main" id="{01FCF366-8988-498F-94CA-BDDF71352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38798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643" name="TextBox 18">
            <a:extLst>
              <a:ext uri="{FF2B5EF4-FFF2-40B4-BE49-F238E27FC236}">
                <a16:creationId xmlns:a16="http://schemas.microsoft.com/office/drawing/2014/main" id="{6CCB6029-B7F4-4103-8E14-C61C22F32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63" y="4446588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25644" name="TextBox 19">
            <a:extLst>
              <a:ext uri="{FF2B5EF4-FFF2-40B4-BE49-F238E27FC236}">
                <a16:creationId xmlns:a16="http://schemas.microsoft.com/office/drawing/2014/main" id="{841FCBFF-B6C0-4B06-B68F-A701B1161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5002213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58</a:t>
            </a:r>
          </a:p>
        </p:txBody>
      </p:sp>
      <p:sp>
        <p:nvSpPr>
          <p:cNvPr id="25645" name="TextBox 20">
            <a:extLst>
              <a:ext uri="{FF2B5EF4-FFF2-40B4-BE49-F238E27FC236}">
                <a16:creationId xmlns:a16="http://schemas.microsoft.com/office/drawing/2014/main" id="{FCC98DBC-BF8F-4FA3-9A54-B21C3BCA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25" y="5495925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E2D0EB-1E45-4DAA-B680-A47D8D56E171}"/>
              </a:ext>
            </a:extLst>
          </p:cNvPr>
          <p:cNvSpPr/>
          <p:nvPr/>
        </p:nvSpPr>
        <p:spPr>
          <a:xfrm>
            <a:off x="4640263" y="3582988"/>
            <a:ext cx="3321050" cy="531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1st &amp; 3rd Saturdays working.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No ASP! </a:t>
            </a:r>
          </a:p>
        </p:txBody>
      </p:sp>
      <p:pic>
        <p:nvPicPr>
          <p:cNvPr id="25647" name="Picture 3" descr="C:\Users\Pratap\Downloads\IMG-20200910-WA0010.jpg">
            <a:extLst>
              <a:ext uri="{FF2B5EF4-FFF2-40B4-BE49-F238E27FC236}">
                <a16:creationId xmlns:a16="http://schemas.microsoft.com/office/drawing/2014/main" id="{914DC9B0-0E8F-43C3-B5CC-F88AAEA0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198E21B-CD35-4ADE-AD92-6CE27C7FDB58}"/>
              </a:ext>
            </a:extLst>
          </p:cNvPr>
          <p:cNvSpPr/>
          <p:nvPr/>
        </p:nvSpPr>
        <p:spPr>
          <a:xfrm>
            <a:off x="4640263" y="4114800"/>
            <a:ext cx="3321050" cy="552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2nd &amp; 4th Saturdays OFF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:\Users\Pratap\Downloads\IMG-20200910-WA0010.jpg">
            <a:extLst>
              <a:ext uri="{FF2B5EF4-FFF2-40B4-BE49-F238E27FC236}">
                <a16:creationId xmlns:a16="http://schemas.microsoft.com/office/drawing/2014/main" id="{9088990F-CC7C-4FBC-954F-8A748877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4613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Slide Number Placeholder 1">
            <a:extLst>
              <a:ext uri="{FF2B5EF4-FFF2-40B4-BE49-F238E27FC236}">
                <a16:creationId xmlns:a16="http://schemas.microsoft.com/office/drawing/2014/main" id="{3E7961F8-FA8B-4095-A9FD-461AC38F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42615-FB32-4A5C-B1DB-BEB917ED38B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6868" name="TextBox 3">
            <a:extLst>
              <a:ext uri="{FF2B5EF4-FFF2-40B4-BE49-F238E27FC236}">
                <a16:creationId xmlns:a16="http://schemas.microsoft.com/office/drawing/2014/main" id="{EE18CAB7-8E87-4E8B-81E9-9295125E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250"/>
            <a:ext cx="7848600" cy="5857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COURSE BOOKS FOR THE 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DB9EEE-1BF2-4158-907E-3BD6B570D35F}"/>
              </a:ext>
            </a:extLst>
          </p:cNvPr>
          <p:cNvSpPr/>
          <p:nvPr/>
        </p:nvSpPr>
        <p:spPr>
          <a:xfrm>
            <a:off x="388938" y="1455738"/>
            <a:ext cx="46482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454D-A8AB-4C9A-942B-99EA5C8D77F3}"/>
              </a:ext>
            </a:extLst>
          </p:cNvPr>
          <p:cNvSpPr/>
          <p:nvPr/>
        </p:nvSpPr>
        <p:spPr>
          <a:xfrm>
            <a:off x="381000" y="1455738"/>
            <a:ext cx="4648200" cy="259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95B2AA-5692-45B9-92F2-20CC3191E4D1}"/>
              </a:ext>
            </a:extLst>
          </p:cNvPr>
          <p:cNvSpPr/>
          <p:nvPr/>
        </p:nvSpPr>
        <p:spPr>
          <a:xfrm>
            <a:off x="3962400" y="3576638"/>
            <a:ext cx="4648200" cy="269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C1ED1-4268-4FF0-A477-E4FA6C585054}"/>
              </a:ext>
            </a:extLst>
          </p:cNvPr>
          <p:cNvSpPr txBox="1"/>
          <p:nvPr/>
        </p:nvSpPr>
        <p:spPr>
          <a:xfrm>
            <a:off x="533400" y="1576388"/>
            <a:ext cx="4516438" cy="200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Grades 1 – 5: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ENGLISH:			CAMBRIDGE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HINDI:				MADHUBAN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MATHS :				RATNASAGAR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EVS AND GK:			OKFORD		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COMPUTERS:		KIPS PUBLICATIONS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7F283-0215-40AE-BA20-0F96E67B6379}"/>
              </a:ext>
            </a:extLst>
          </p:cNvPr>
          <p:cNvSpPr txBox="1"/>
          <p:nvPr/>
        </p:nvSpPr>
        <p:spPr>
          <a:xfrm flipH="1">
            <a:off x="4194175" y="3676650"/>
            <a:ext cx="4271963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Grades 6 – 10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CBSE Syllabus and NCERT Books as well as various reference books for classes IX and X.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A0FCCFF7-4AF5-48A0-A030-190197DAAF4A}"/>
              </a:ext>
            </a:extLst>
          </p:cNvPr>
          <p:cNvSpPr/>
          <p:nvPr/>
        </p:nvSpPr>
        <p:spPr>
          <a:xfrm>
            <a:off x="5029200" y="1925638"/>
            <a:ext cx="3040063" cy="153193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Books should be purchased from the School’s authorized vendor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437ADDC1-7295-41E4-B821-F8053667EAE8}"/>
              </a:ext>
            </a:extLst>
          </p:cNvPr>
          <p:cNvSpPr/>
          <p:nvPr/>
        </p:nvSpPr>
        <p:spPr>
          <a:xfrm>
            <a:off x="922338" y="4189413"/>
            <a:ext cx="3040062" cy="165258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Students  are encouraged to use the Library for Reference Books.</a:t>
            </a:r>
          </a:p>
        </p:txBody>
      </p:sp>
      <p:sp>
        <p:nvSpPr>
          <p:cNvPr id="36876" name="object 6">
            <a:extLst>
              <a:ext uri="{FF2B5EF4-FFF2-40B4-BE49-F238E27FC236}">
                <a16:creationId xmlns:a16="http://schemas.microsoft.com/office/drawing/2014/main" id="{4631F054-E983-4B87-BFFC-925BC94DE88D}"/>
              </a:ext>
            </a:extLst>
          </p:cNvPr>
          <p:cNvSpPr>
            <a:spLocks noChangeArrowheads="1"/>
          </p:cNvSpPr>
          <p:nvPr/>
        </p:nvSpPr>
        <p:spPr bwMode="auto">
          <a:xfrm rot="-1526267">
            <a:off x="6419850" y="55563"/>
            <a:ext cx="2725738" cy="23844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342900" indent="-136525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8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marL="547688" indent="-136525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marL="754063" indent="-136525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marL="919163" indent="-136525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1376363" indent="-136525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1833563" indent="-136525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2290763" indent="-136525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2747963" indent="-136525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>
            <a:extLst>
              <a:ext uri="{FF2B5EF4-FFF2-40B4-BE49-F238E27FC236}">
                <a16:creationId xmlns:a16="http://schemas.microsoft.com/office/drawing/2014/main" id="{62C11E2E-D458-4182-B453-E151F633E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81C36-5A00-4D6D-A147-1B8E5D1055AA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837A7-1F4F-4A5E-A5DA-054948988A7D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132" name="TextBox 3">
            <a:extLst>
              <a:ext uri="{FF2B5EF4-FFF2-40B4-BE49-F238E27FC236}">
                <a16:creationId xmlns:a16="http://schemas.microsoft.com/office/drawing/2014/main" id="{6844CA31-70BC-4520-88C8-333D59147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268288"/>
            <a:ext cx="6275388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CO-SCHOLASTIC ACTIVITIES</a:t>
            </a:r>
          </a:p>
        </p:txBody>
      </p:sp>
      <p:sp>
        <p:nvSpPr>
          <p:cNvPr id="38917" name="TextBox 7">
            <a:extLst>
              <a:ext uri="{FF2B5EF4-FFF2-40B4-BE49-F238E27FC236}">
                <a16:creationId xmlns:a16="http://schemas.microsoft.com/office/drawing/2014/main" id="{56C775FE-B718-4EF0-8F00-04E2D91D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33E03E78-BEAF-47FC-87F1-E57A63C59268}"/>
              </a:ext>
            </a:extLst>
          </p:cNvPr>
          <p:cNvGraphicFramePr/>
          <p:nvPr/>
        </p:nvGraphicFramePr>
        <p:xfrm>
          <a:off x="946574" y="1600368"/>
          <a:ext cx="76962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919" name="Picture 7" descr="C:\Users\Pratap\Downloads\IMG-20200910-WA0010.jpg">
            <a:extLst>
              <a:ext uri="{FF2B5EF4-FFF2-40B4-BE49-F238E27FC236}">
                <a16:creationId xmlns:a16="http://schemas.microsoft.com/office/drawing/2014/main" id="{1E52CFA2-EF11-459D-B5E4-E1262CE7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50444-EF28-4986-9D0C-338FB86F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479F9-C85D-4C9D-AA85-5CF91C2931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5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52136D69-A4E0-4027-B3FC-C04816D26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65BA30-052A-44A9-B6D3-53A93320957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2D404-BEAE-4579-8487-1BD6F1C58BCA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132" name="TextBox 3">
            <a:extLst>
              <a:ext uri="{FF2B5EF4-FFF2-40B4-BE49-F238E27FC236}">
                <a16:creationId xmlns:a16="http://schemas.microsoft.com/office/drawing/2014/main" id="{AD220314-D391-4B75-A188-DCC3B75A2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2" y="151606"/>
            <a:ext cx="627697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ASSEMBLY</a:t>
            </a:r>
          </a:p>
        </p:txBody>
      </p:sp>
      <p:sp>
        <p:nvSpPr>
          <p:cNvPr id="40965" name="TextBox 7">
            <a:extLst>
              <a:ext uri="{FF2B5EF4-FFF2-40B4-BE49-F238E27FC236}">
                <a16:creationId xmlns:a16="http://schemas.microsoft.com/office/drawing/2014/main" id="{B4CDFA28-5BD3-488D-95E9-3B24FE22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6806A3-E328-46E6-A629-07ED38F20390}"/>
              </a:ext>
            </a:extLst>
          </p:cNvPr>
          <p:cNvSpPr/>
          <p:nvPr/>
        </p:nvSpPr>
        <p:spPr>
          <a:xfrm>
            <a:off x="558800" y="2249488"/>
            <a:ext cx="2270125" cy="1360487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l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B4AE7E0-2B97-46CC-AD99-215DC1C92597}"/>
              </a:ext>
            </a:extLst>
          </p:cNvPr>
          <p:cNvSpPr/>
          <p:nvPr/>
        </p:nvSpPr>
        <p:spPr>
          <a:xfrm>
            <a:off x="3100388" y="2295525"/>
            <a:ext cx="2270125" cy="1362075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1812501"/>
              <a:satOff val="-10581"/>
              <a:lumOff val="-850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ctr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F17797-4A3D-407E-A8EE-5D1F5F0A29BC}"/>
              </a:ext>
            </a:extLst>
          </p:cNvPr>
          <p:cNvSpPr/>
          <p:nvPr/>
        </p:nvSpPr>
        <p:spPr>
          <a:xfrm>
            <a:off x="5568950" y="2276475"/>
            <a:ext cx="2268538" cy="1362075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3625003"/>
              <a:satOff val="-21162"/>
              <a:lumOff val="-1699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ctr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D4F87F-2700-4A71-BB4D-FC7B063806CE}"/>
              </a:ext>
            </a:extLst>
          </p:cNvPr>
          <p:cNvSpPr/>
          <p:nvPr/>
        </p:nvSpPr>
        <p:spPr>
          <a:xfrm>
            <a:off x="584200" y="3798888"/>
            <a:ext cx="2270125" cy="1362075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rgbClr val="99DF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5437504"/>
              <a:satOff val="-31742"/>
              <a:lumOff val="-2549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l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CC98AE-FBEC-4844-BBC7-B2D425C04526}"/>
              </a:ext>
            </a:extLst>
          </p:cNvPr>
          <p:cNvSpPr/>
          <p:nvPr/>
        </p:nvSpPr>
        <p:spPr>
          <a:xfrm>
            <a:off x="3124200" y="3836988"/>
            <a:ext cx="2270125" cy="1362075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rgbClr val="CCFF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7250006"/>
              <a:satOff val="-42323"/>
              <a:lumOff val="-3398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ctr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E3C3AFE-240C-481A-BE1C-DBC49F57EF21}"/>
              </a:ext>
            </a:extLst>
          </p:cNvPr>
          <p:cNvSpPr/>
          <p:nvPr/>
        </p:nvSpPr>
        <p:spPr>
          <a:xfrm>
            <a:off x="5597525" y="3811588"/>
            <a:ext cx="2270125" cy="1360487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9062507"/>
              <a:satOff val="-52904"/>
              <a:lumOff val="-4248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ctr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A46C-42B2-4426-BAA9-41AB6EE10CDA}"/>
              </a:ext>
            </a:extLst>
          </p:cNvPr>
          <p:cNvSpPr/>
          <p:nvPr/>
        </p:nvSpPr>
        <p:spPr>
          <a:xfrm>
            <a:off x="3114675" y="5375275"/>
            <a:ext cx="2270125" cy="1362075"/>
          </a:xfrm>
          <a:custGeom>
            <a:avLst/>
            <a:gdLst>
              <a:gd name="connsiteX0" fmla="*/ 0 w 2269777"/>
              <a:gd name="connsiteY0" fmla="*/ 0 h 1361866"/>
              <a:gd name="connsiteX1" fmla="*/ 2269777 w 2269777"/>
              <a:gd name="connsiteY1" fmla="*/ 0 h 1361866"/>
              <a:gd name="connsiteX2" fmla="*/ 2269777 w 2269777"/>
              <a:gd name="connsiteY2" fmla="*/ 1361866 h 1361866"/>
              <a:gd name="connsiteX3" fmla="*/ 0 w 2269777"/>
              <a:gd name="connsiteY3" fmla="*/ 1361866 h 1361866"/>
              <a:gd name="connsiteX4" fmla="*/ 0 w 2269777"/>
              <a:gd name="connsiteY4" fmla="*/ 0 h 136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777" h="1361866">
                <a:moveTo>
                  <a:pt x="0" y="0"/>
                </a:moveTo>
                <a:lnTo>
                  <a:pt x="2269777" y="0"/>
                </a:lnTo>
                <a:lnTo>
                  <a:pt x="2269777" y="1361866"/>
                </a:lnTo>
                <a:lnTo>
                  <a:pt x="0" y="136186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10875008"/>
              <a:satOff val="-63485"/>
              <a:lumOff val="-5097"/>
              <a:alphaOff val="0"/>
            </a:schemeClr>
          </a:effectRef>
          <a:fontRef idx="minor">
            <a:schemeClr val="lt1"/>
          </a:fontRef>
        </p:style>
        <p:txBody>
          <a:bodyPr lIns="240030" tIns="240030" rIns="240030" bIns="240030" spcCol="1270" anchor="ctr"/>
          <a:lstStyle/>
          <a:p>
            <a:pPr marL="0" marR="0" lvl="0" indent="0" algn="ctr" defTabSz="28003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</a:p>
        </p:txBody>
      </p:sp>
      <p:pic>
        <p:nvPicPr>
          <p:cNvPr id="40973" name="Picture 7" descr="C:\Users\Pratap\Downloads\IMG-20200910-WA0010.jpg">
            <a:extLst>
              <a:ext uri="{FF2B5EF4-FFF2-40B4-BE49-F238E27FC236}">
                <a16:creationId xmlns:a16="http://schemas.microsoft.com/office/drawing/2014/main" id="{89F0AD6E-9A33-4B5E-A2E1-E9F2A1EC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TextBox 2">
            <a:extLst>
              <a:ext uri="{FF2B5EF4-FFF2-40B4-BE49-F238E27FC236}">
                <a16:creationId xmlns:a16="http://schemas.microsoft.com/office/drawing/2014/main" id="{D687D72E-A3EF-4C6E-9C66-4D38BA10F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287588"/>
            <a:ext cx="21209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HELD FOUR TIMES IN A WEEK –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AND THEME BASED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DURATION: 30 MINUTES</a:t>
            </a:r>
          </a:p>
        </p:txBody>
      </p:sp>
      <p:sp>
        <p:nvSpPr>
          <p:cNvPr id="40975" name="TextBox 10">
            <a:extLst>
              <a:ext uri="{FF2B5EF4-FFF2-40B4-BE49-F238E27FC236}">
                <a16:creationId xmlns:a16="http://schemas.microsoft.com/office/drawing/2014/main" id="{79DE51EE-641D-4756-9C34-8725A6B4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949325"/>
            <a:ext cx="7472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“Our School Assembly  provides the opportunity for everyone at the School to consider spiritual and moral issues, to develop community spirit and reinforce positive attitudes”  .</a:t>
            </a:r>
          </a:p>
        </p:txBody>
      </p:sp>
      <p:sp>
        <p:nvSpPr>
          <p:cNvPr id="40976" name="TextBox 4">
            <a:extLst>
              <a:ext uri="{FF2B5EF4-FFF2-40B4-BE49-F238E27FC236}">
                <a16:creationId xmlns:a16="http://schemas.microsoft.com/office/drawing/2014/main" id="{D6D6C9D7-D355-484D-84D7-F3DDC21E4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2300288"/>
            <a:ext cx="23987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GROUND FOR SHARED PURPOSE, UNITY AND TEAM SPIRIT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FOCUSES ON ALL FORMS OF CURRICULAR AND CO-CURRICULAR ACTIVITIES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9BC9D1-0128-42F2-BDE1-62918957A8A7}"/>
              </a:ext>
            </a:extLst>
          </p:cNvPr>
          <p:cNvSpPr txBox="1"/>
          <p:nvPr/>
        </p:nvSpPr>
        <p:spPr>
          <a:xfrm>
            <a:off x="5589588" y="2254250"/>
            <a:ext cx="21209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CELEBRATION OF FESTIVALS &amp;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NATIONAL DAYS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INCULCATE SPIRIT OF PATRIOTISM</a:t>
            </a:r>
          </a:p>
        </p:txBody>
      </p:sp>
      <p:sp>
        <p:nvSpPr>
          <p:cNvPr id="40978" name="TextBox 14">
            <a:extLst>
              <a:ext uri="{FF2B5EF4-FFF2-40B4-BE49-F238E27FC236}">
                <a16:creationId xmlns:a16="http://schemas.microsoft.com/office/drawing/2014/main" id="{AC71DA69-40A2-49D3-BFE6-06F0D816E5A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84200" y="3933825"/>
            <a:ext cx="21367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DEVELOPS CONFIDENCE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 ATTITUDE, ETIQUETTS  AND HABITS</a:t>
            </a:r>
          </a:p>
        </p:txBody>
      </p:sp>
      <p:sp>
        <p:nvSpPr>
          <p:cNvPr id="40979" name="TextBox 15">
            <a:extLst>
              <a:ext uri="{FF2B5EF4-FFF2-40B4-BE49-F238E27FC236}">
                <a16:creationId xmlns:a16="http://schemas.microsoft.com/office/drawing/2014/main" id="{93EAC7D8-FA15-4CCF-A1A9-178EB3B6C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63" y="3852863"/>
            <a:ext cx="23987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GROUND FOR EQUAL OPPORTUNITY FOR EVERY CHILD TO DISPLAY ITS TALENT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FOSTERS LEADERSHIP SKILLS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80" name="TextBox 24">
            <a:extLst>
              <a:ext uri="{FF2B5EF4-FFF2-40B4-BE49-F238E27FC236}">
                <a16:creationId xmlns:a16="http://schemas.microsoft.com/office/drawing/2014/main" id="{4F7577B8-09A6-495D-8C1D-FB3847A02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3852863"/>
            <a:ext cx="2120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IMPORTANT ANNOUCEMENTS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RECOGNITION AND AWARDS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BIRTHDAY CELEBRATIONS</a:t>
            </a:r>
          </a:p>
        </p:txBody>
      </p:sp>
      <p:sp>
        <p:nvSpPr>
          <p:cNvPr id="40981" name="TextBox 25">
            <a:extLst>
              <a:ext uri="{FF2B5EF4-FFF2-40B4-BE49-F238E27FC236}">
                <a16:creationId xmlns:a16="http://schemas.microsoft.com/office/drawing/2014/main" id="{89711E02-63BC-481A-A9C2-C16F2310CAE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232150" y="5424488"/>
            <a:ext cx="21383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PLATFORM FOR PRINCIPAL, VICE PRINCIPAL, GUESTS AND TO ADDRESS FROM TIME TO TIME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CE101946-2012-45C2-B4BC-AB81C9F9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DA5EE9-4FDA-4F22-97A1-86D80AC5A78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41987" name="Picture 3" descr="C:\Users\Pratap\Downloads\IMG-20200910-WA0010.jpg">
            <a:extLst>
              <a:ext uri="{FF2B5EF4-FFF2-40B4-BE49-F238E27FC236}">
                <a16:creationId xmlns:a16="http://schemas.microsoft.com/office/drawing/2014/main" id="{07771E47-5D2E-4923-8B95-C88DBC37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C8E220-3890-4660-8F15-EC28B52DA88E}"/>
              </a:ext>
            </a:extLst>
          </p:cNvPr>
          <p:cNvSpPr txBox="1"/>
          <p:nvPr/>
        </p:nvSpPr>
        <p:spPr>
          <a:xfrm>
            <a:off x="2857500" y="119063"/>
            <a:ext cx="4572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9E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09" name="TextBox 10">
            <a:extLst>
              <a:ext uri="{FF2B5EF4-FFF2-40B4-BE49-F238E27FC236}">
                <a16:creationId xmlns:a16="http://schemas.microsoft.com/office/drawing/2014/main" id="{81755D0D-BA09-44D6-9C80-67A14A5CD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463" y="284163"/>
            <a:ext cx="615473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ROUTINE ASSEMBLY ACTIVITY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253CB31-40AA-42E7-96A5-654E5272BAD1}"/>
              </a:ext>
            </a:extLst>
          </p:cNvPr>
          <p:cNvGraphicFramePr/>
          <p:nvPr/>
        </p:nvGraphicFramePr>
        <p:xfrm>
          <a:off x="1066800" y="1315973"/>
          <a:ext cx="70104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912C620-ED37-4B3C-9802-BA81B7205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FD5CF4B-BE70-43B2-A824-392D6AC6D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9704B63-6747-41ED-93C8-5A41688A0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B50C234-CDF7-42D3-87E7-2EF9BCA54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3C3046-34DC-4625-85C3-A68C0EA45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881C14F-0A5B-4946-91E2-500E39B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CBE7F34-DDCC-4E85-902B-92A2E1251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A04D44A-4FF8-40E8-B763-4F6CA137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D32CFE1-F96F-4CE6-982F-5A3CBBAFA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2728104-8A59-42D8-B02A-2D5AEAF3C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DFE6BB6-C89C-4051-960F-3B61D063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D6FCC18-FC5A-4216-98FD-58F117B87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B6F101D2-027D-4A47-92D4-9B1AFD1B5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A2D3DD-832D-4C14-888A-6492C0F2D20B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2D761-73CE-4100-99A1-AC8A912A201A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012" name="TextBox 3">
            <a:extLst>
              <a:ext uri="{FF2B5EF4-FFF2-40B4-BE49-F238E27FC236}">
                <a16:creationId xmlns:a16="http://schemas.microsoft.com/office/drawing/2014/main" id="{C1CA0D56-B17D-464E-9D86-472D68E3E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193675"/>
            <a:ext cx="3697287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TRANSPORTATION</a:t>
            </a:r>
          </a:p>
        </p:txBody>
      </p:sp>
      <p:sp>
        <p:nvSpPr>
          <p:cNvPr id="43013" name="TextBox 7">
            <a:extLst>
              <a:ext uri="{FF2B5EF4-FFF2-40B4-BE49-F238E27FC236}">
                <a16:creationId xmlns:a16="http://schemas.microsoft.com/office/drawing/2014/main" id="{73219B72-7D31-4E19-9EB9-2F6F703C7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C678C-6FFB-4718-9CD4-BF6BF10537EA}"/>
              </a:ext>
            </a:extLst>
          </p:cNvPr>
          <p:cNvSpPr txBox="1"/>
          <p:nvPr/>
        </p:nvSpPr>
        <p:spPr>
          <a:xfrm>
            <a:off x="1162050" y="1030288"/>
            <a:ext cx="7453313" cy="5883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  </a:t>
            </a:r>
            <a:r>
              <a:rPr kumimoji="0" lang="en-US" sz="2400" b="1" i="0" u="none" strike="noStrike" kern="1200" cap="none" spc="-85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Transportation:  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4488" marR="0" lvl="0" indent="-1793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conditioned buses equipped with cameras, connected to the console at School.</a:t>
            </a:r>
          </a:p>
          <a:p>
            <a:pPr marL="344488" marR="0" lvl="0" indent="-1793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Nanny on each route.</a:t>
            </a:r>
          </a:p>
          <a:p>
            <a:pPr marL="344488" marR="0" lvl="0" indent="-1793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Buses checked regularly by the Security Staff and Drivers coached periodically.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Rules for Students: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Students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should </a:t>
            </a:r>
            <a:r>
              <a:rPr kumimoji="0" lang="en-US" sz="20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 the </a:t>
            </a:r>
            <a:r>
              <a:rPr kumimoji="0" lang="en-US" sz="20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stop </a:t>
            </a:r>
            <a:r>
              <a:rPr kumimoji="0" lang="en-US" sz="2000" b="0" i="0" u="none" strike="noStrike" kern="1200" cap="none" spc="-1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 </a:t>
            </a:r>
            <a:r>
              <a:rPr kumimoji="0" lang="en-US" sz="2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minutes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before </a:t>
            </a:r>
            <a:r>
              <a:rPr kumimoji="0" lang="en-US" sz="20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arrival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12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lang="en-US" sz="2000" b="0" i="0" u="none" strike="noStrike" kern="120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students 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permitted 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ride </a:t>
            </a:r>
            <a:r>
              <a:rPr kumimoji="0" lang="en-US" sz="2000" b="0" i="0" u="none" strike="noStrike" kern="1200" cap="none" spc="-1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en-US" sz="20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 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 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assigned 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 </a:t>
            </a:r>
            <a:r>
              <a:rPr kumimoji="0" lang="en-US" sz="2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120"/>
              </a:spcBef>
              <a:spcAft>
                <a:spcPts val="0"/>
              </a:spcAft>
              <a:buClrTx/>
              <a:buSzPct val="110000"/>
              <a:buFontTx/>
              <a:buNone/>
              <a:tabLst>
                <a:tab pos="698500" algn="l"/>
                <a:tab pos="699135" algn="l"/>
              </a:tabLst>
              <a:defRPr/>
            </a:pPr>
            <a:r>
              <a:rPr kumimoji="0" lang="en-US" sz="2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</a:t>
            </a:r>
            <a:r>
              <a:rPr kumimoji="0" lang="en-US" sz="20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-1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 </a:t>
            </a:r>
            <a:r>
              <a:rPr kumimoji="0" lang="en-US" sz="2000" b="0" i="0" u="none" strike="noStrike" kern="120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pass.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(obtained </a:t>
            </a:r>
            <a:r>
              <a:rPr kumimoji="0" lang="en-US" sz="20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the Administrative 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12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should not put their hand, head or body out of the window of the bus.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Bullying, fighting, use of bad language and indiscipline in the bus is prohibited.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should keep the bus clean, not make any noise and listen to the Teacher and Nanny escorting them. </a:t>
            </a:r>
          </a:p>
          <a:p>
            <a:pPr marL="120650" marR="0" lvl="0" indent="0" algn="l" defTabSz="914400" rtl="0" eaLnBrk="1" fontAlgn="auto" latinLnBrk="0" hangingPunct="1">
              <a:lnSpc>
                <a:spcPts val="2500"/>
              </a:lnSpc>
              <a:spcBef>
                <a:spcPts val="120"/>
              </a:spcBef>
              <a:spcAft>
                <a:spcPts val="0"/>
              </a:spcAft>
              <a:buClrTx/>
              <a:buSzPct val="110000"/>
              <a:buFontTx/>
              <a:buNone/>
              <a:tabLst>
                <a:tab pos="698500" algn="l"/>
                <a:tab pos="699135" algn="l"/>
              </a:tabLst>
              <a:defRPr/>
            </a:pPr>
            <a:endParaRPr kumimoji="0" lang="en-US" sz="2200" b="1" i="0" u="none" strike="noStrike" kern="1200" cap="none" spc="-1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3015" name="Picture 7" descr="C:\Users\Pratap\Downloads\IMG-20200910-WA0010.jpg">
            <a:extLst>
              <a:ext uri="{FF2B5EF4-FFF2-40B4-BE49-F238E27FC236}">
                <a16:creationId xmlns:a16="http://schemas.microsoft.com/office/drawing/2014/main" id="{22C63E5C-F0AE-473A-A80F-6C67406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675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1">
            <a:extLst>
              <a:ext uri="{FF2B5EF4-FFF2-40B4-BE49-F238E27FC236}">
                <a16:creationId xmlns:a16="http://schemas.microsoft.com/office/drawing/2014/main" id="{B61A12ED-D77B-4FEF-BA3B-925A46D22A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0DAA17-DBD5-415D-861C-159F95FD0345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652AC-B6FF-4B6C-B9D4-DBC7FA490530}"/>
              </a:ext>
            </a:extLst>
          </p:cNvPr>
          <p:cNvSpPr txBox="1"/>
          <p:nvPr/>
        </p:nvSpPr>
        <p:spPr>
          <a:xfrm flipH="1">
            <a:off x="4194175" y="3676650"/>
            <a:ext cx="42719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060" name="TextBox 1">
            <a:extLst>
              <a:ext uri="{FF2B5EF4-FFF2-40B4-BE49-F238E27FC236}">
                <a16:creationId xmlns:a16="http://schemas.microsoft.com/office/drawing/2014/main" id="{E72FFA8E-534C-4034-A88E-832741AF2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2327275"/>
            <a:ext cx="23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061" name="TextBox 11">
            <a:extLst>
              <a:ext uri="{FF2B5EF4-FFF2-40B4-BE49-F238E27FC236}">
                <a16:creationId xmlns:a16="http://schemas.microsoft.com/office/drawing/2014/main" id="{D6BA9C9E-B10D-4743-A9D7-60394DEDA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905375"/>
            <a:ext cx="2898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062" name="TextBox 26">
            <a:extLst>
              <a:ext uri="{FF2B5EF4-FFF2-40B4-BE49-F238E27FC236}">
                <a16:creationId xmlns:a16="http://schemas.microsoft.com/office/drawing/2014/main" id="{0B866F70-C11E-421F-A60B-AF29A585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73075"/>
            <a:ext cx="277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9639" name="TextBox 12">
            <a:extLst>
              <a:ext uri="{FF2B5EF4-FFF2-40B4-BE49-F238E27FC236}">
                <a16:creationId xmlns:a16="http://schemas.microsoft.com/office/drawing/2014/main" id="{FB9DC738-82BA-47C6-94A0-F3E4A591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19238"/>
            <a:ext cx="7239000" cy="2611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20650"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85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0650" marR="0" lvl="0" indent="0" algn="l" defTabSz="914400" rtl="0" eaLnBrk="1" fontAlgn="base" latinLnBrk="0" hangingPunct="1">
              <a:lnSpc>
                <a:spcPts val="2500"/>
              </a:lnSpc>
              <a:spcBef>
                <a:spcPts val="125"/>
              </a:spcBef>
              <a:spcAft>
                <a:spcPct val="0"/>
              </a:spcAft>
              <a:buClrTx/>
              <a:buSzPct val="110000"/>
              <a:buFontTx/>
              <a:buNone/>
              <a:tabLst>
                <a:tab pos="6985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Walkers / Bike Riders /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222250" algn="l" defTabSz="914400" rtl="0" eaLnBrk="1" fontAlgn="base" latinLnBrk="0" hangingPunct="1">
              <a:lnSpc>
                <a:spcPct val="100000"/>
              </a:lnSpc>
              <a:spcBef>
                <a:spcPts val="175"/>
              </a:spcBef>
              <a:spcAft>
                <a:spcPct val="0"/>
              </a:spcAft>
              <a:buClrTx/>
              <a:buSzPct val="110000"/>
              <a:buFont typeface="Arial" panose="020B060402020202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Cross roads only with supervision</a:t>
            </a:r>
          </a:p>
          <a:p>
            <a:pPr marL="342900" marR="0" lvl="0" indent="-222250" algn="l" defTabSz="914400" rtl="0" eaLnBrk="1" fontAlgn="base" latinLnBrk="0" hangingPunct="1">
              <a:lnSpc>
                <a:spcPct val="100000"/>
              </a:lnSpc>
              <a:spcBef>
                <a:spcPts val="170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85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 Riders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222250" algn="just" defTabSz="914400" rtl="0" eaLnBrk="1" fontAlgn="base" latinLnBrk="0" hangingPunct="1">
              <a:lnSpc>
                <a:spcPts val="2163"/>
              </a:lnSpc>
              <a:spcBef>
                <a:spcPts val="638"/>
              </a:spcBef>
              <a:spcAft>
                <a:spcPct val="0"/>
              </a:spcAft>
              <a:buClrTx/>
              <a:buSzPct val="110000"/>
              <a:buFont typeface="Arial" panose="020B060402020202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to be dropped outside the main gate.  Cars are not allowed to drive inside the school.  Students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upto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KG to be handed over to the School Guard or Nannies.</a:t>
            </a:r>
          </a:p>
        </p:txBody>
      </p:sp>
      <p:sp>
        <p:nvSpPr>
          <p:cNvPr id="45064" name="object 3">
            <a:extLst>
              <a:ext uri="{FF2B5EF4-FFF2-40B4-BE49-F238E27FC236}">
                <a16:creationId xmlns:a16="http://schemas.microsoft.com/office/drawing/2014/main" id="{B757813A-BD89-4CBC-B38C-4AECEAAD5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4211638"/>
            <a:ext cx="2719388" cy="14716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5" name="object 6">
            <a:extLst>
              <a:ext uri="{FF2B5EF4-FFF2-40B4-BE49-F238E27FC236}">
                <a16:creationId xmlns:a16="http://schemas.microsoft.com/office/drawing/2014/main" id="{87521D9C-5C06-4F56-9ABC-54F3F83F8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595313"/>
            <a:ext cx="2127250" cy="13509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5066" name="Picture 10" descr="C:\Users\Pratap\Downloads\IMG-20200910-WA0010.jpg">
            <a:extLst>
              <a:ext uri="{FF2B5EF4-FFF2-40B4-BE49-F238E27FC236}">
                <a16:creationId xmlns:a16="http://schemas.microsoft.com/office/drawing/2014/main" id="{A0600728-0AE0-49B4-BE19-88C8F26B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66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>
            <a:extLst>
              <a:ext uri="{FF2B5EF4-FFF2-40B4-BE49-F238E27FC236}">
                <a16:creationId xmlns:a16="http://schemas.microsoft.com/office/drawing/2014/main" id="{8467D825-75FC-43B3-8798-8BA6B7C1A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AACE4-9475-444A-9860-35F69BDEF2BC}" type="slidenum">
              <a:rPr kumimoji="0" lang="en-US" alt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280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9155" name="TextBox 5">
            <a:extLst>
              <a:ext uri="{FF2B5EF4-FFF2-40B4-BE49-F238E27FC236}">
                <a16:creationId xmlns:a16="http://schemas.microsoft.com/office/drawing/2014/main" id="{38744E35-668E-4852-ABC0-8BB5DCF6D94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43400" y="4076700"/>
            <a:ext cx="4271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259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259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444" name="TextBox 3">
            <a:extLst>
              <a:ext uri="{FF2B5EF4-FFF2-40B4-BE49-F238E27FC236}">
                <a16:creationId xmlns:a16="http://schemas.microsoft.com/office/drawing/2014/main" id="{A6E4EE9E-3F44-4C58-B299-776613852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273050"/>
            <a:ext cx="44418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293688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151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MEALS</a:t>
            </a:r>
          </a:p>
        </p:txBody>
      </p:sp>
      <p:sp>
        <p:nvSpPr>
          <p:cNvPr id="49157" name="TextBox 7">
            <a:extLst>
              <a:ext uri="{FF2B5EF4-FFF2-40B4-BE49-F238E27FC236}">
                <a16:creationId xmlns:a16="http://schemas.microsoft.com/office/drawing/2014/main" id="{3C521B60-30CE-4BC0-A241-504AA6A61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A3110-28B7-47E5-807D-97150956901A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9159" name="TextBox 12">
            <a:extLst>
              <a:ext uri="{FF2B5EF4-FFF2-40B4-BE49-F238E27FC236}">
                <a16:creationId xmlns:a16="http://schemas.microsoft.com/office/drawing/2014/main" id="{76FFC7F9-5F6C-4054-9506-8ECEB8E4A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BC9C0-F0F9-4CDB-9144-06F203552859}"/>
              </a:ext>
            </a:extLst>
          </p:cNvPr>
          <p:cNvSpPr/>
          <p:nvPr/>
        </p:nvSpPr>
        <p:spPr>
          <a:xfrm>
            <a:off x="762000" y="1176338"/>
            <a:ext cx="5943600" cy="1500187"/>
          </a:xfrm>
          <a:prstGeom prst="rect">
            <a:avLst/>
          </a:prstGeom>
          <a:solidFill>
            <a:srgbClr val="CDF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 half breaks: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10.30 - Fruit, Snack, healthy drink.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1.30 pm -  Lunch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31F56-03CB-40F2-8737-A4F843CA256C}"/>
              </a:ext>
            </a:extLst>
          </p:cNvPr>
          <p:cNvSpPr txBox="1"/>
          <p:nvPr/>
        </p:nvSpPr>
        <p:spPr>
          <a:xfrm>
            <a:off x="565150" y="2994025"/>
            <a:ext cx="8197850" cy="443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are encouraged to: </a:t>
            </a:r>
          </a:p>
          <a:p>
            <a:pPr marL="3429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sit and eat together</a:t>
            </a:r>
          </a:p>
          <a:p>
            <a:pPr marL="3429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bring healthy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tiffins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no junk food  and no aerated drinks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Home Room/Class Teacher supervises the lunch 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and ensures proper lunch and sharing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etiquetts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Can bring their own lunch or buy from school whenever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Meal Service  begins.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9162" name="object 4">
            <a:extLst>
              <a:ext uri="{FF2B5EF4-FFF2-40B4-BE49-F238E27FC236}">
                <a16:creationId xmlns:a16="http://schemas.microsoft.com/office/drawing/2014/main" id="{C67EC22B-1C86-4889-B0D4-E47A9A148390}"/>
              </a:ext>
            </a:extLst>
          </p:cNvPr>
          <p:cNvSpPr>
            <a:spLocks noChangeArrowheads="1"/>
          </p:cNvSpPr>
          <p:nvPr/>
        </p:nvSpPr>
        <p:spPr bwMode="auto">
          <a:xfrm rot="1625461">
            <a:off x="6799263" y="295275"/>
            <a:ext cx="1646237" cy="16462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49163" name="Picture 10" descr="C:\Users\Pratap\Downloads\IMG-20200910-WA0010.jpg">
            <a:extLst>
              <a:ext uri="{FF2B5EF4-FFF2-40B4-BE49-F238E27FC236}">
                <a16:creationId xmlns:a16="http://schemas.microsoft.com/office/drawing/2014/main" id="{35DFB2CF-6230-4B8C-88F7-D7A8F52A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893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>
            <a:extLst>
              <a:ext uri="{FF2B5EF4-FFF2-40B4-BE49-F238E27FC236}">
                <a16:creationId xmlns:a16="http://schemas.microsoft.com/office/drawing/2014/main" id="{54662C3A-5718-403A-ADA7-8547A17B3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AB139C-3599-4A2C-8E47-88A81224BCF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7D2B8-4F42-4A7A-89EB-48CB5D4CB436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AA5414B3-A31D-49A8-80A9-A6D737F7C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223044"/>
            <a:ext cx="4502150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SAFETY AND SECURITY</a:t>
            </a:r>
          </a:p>
        </p:txBody>
      </p:sp>
      <p:sp>
        <p:nvSpPr>
          <p:cNvPr id="46085" name="TextBox 7">
            <a:extLst>
              <a:ext uri="{FF2B5EF4-FFF2-40B4-BE49-F238E27FC236}">
                <a16:creationId xmlns:a16="http://schemas.microsoft.com/office/drawing/2014/main" id="{0DD875E5-13A2-48BC-930E-F830B0A97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6086" name="TextBox 13">
            <a:extLst>
              <a:ext uri="{FF2B5EF4-FFF2-40B4-BE49-F238E27FC236}">
                <a16:creationId xmlns:a16="http://schemas.microsoft.com/office/drawing/2014/main" id="{E7247E5F-A461-4FCE-8B1C-254A493B4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1295400"/>
            <a:ext cx="72707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 cameras across the campus.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and every area across the campus is continuously monitored.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 bullying activity reported or seen at the campus is dealt with immediately.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Entry at the School Gate is restricted.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Parents are expected to cooperate with the School Security.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will not be handed over to the parents without the Pick-up cards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6087" name="Picture 7" descr="C:\Users\Pratap\Downloads\IMG-20200910-WA0010.jpg">
            <a:extLst>
              <a:ext uri="{FF2B5EF4-FFF2-40B4-BE49-F238E27FC236}">
                <a16:creationId xmlns:a16="http://schemas.microsoft.com/office/drawing/2014/main" id="{6A671C3A-0E8B-49AA-A8B4-FCC4FD38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1">
            <a:extLst>
              <a:ext uri="{FF2B5EF4-FFF2-40B4-BE49-F238E27FC236}">
                <a16:creationId xmlns:a16="http://schemas.microsoft.com/office/drawing/2014/main" id="{073F8B2C-6449-4534-9FCF-4057DC485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5C848-46F1-4054-9B55-D6D48091E7F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C580E-1E68-449B-B50E-59740460B2C0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132" name="TextBox 3">
            <a:extLst>
              <a:ext uri="{FF2B5EF4-FFF2-40B4-BE49-F238E27FC236}">
                <a16:creationId xmlns:a16="http://schemas.microsoft.com/office/drawing/2014/main" id="{B3237FA4-F7C9-4ADA-A8F6-72CA82F6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899" y="315656"/>
            <a:ext cx="5262563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SAFETY AND SECURITY</a:t>
            </a:r>
          </a:p>
        </p:txBody>
      </p:sp>
      <p:sp>
        <p:nvSpPr>
          <p:cNvPr id="48133" name="TextBox 7">
            <a:extLst>
              <a:ext uri="{FF2B5EF4-FFF2-40B4-BE49-F238E27FC236}">
                <a16:creationId xmlns:a16="http://schemas.microsoft.com/office/drawing/2014/main" id="{F84B4300-7C4C-4A33-BEEA-E174EF7D3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74BE8-E442-43D7-B850-D2A94B9D444F}"/>
              </a:ext>
            </a:extLst>
          </p:cNvPr>
          <p:cNvSpPr txBox="1"/>
          <p:nvPr/>
        </p:nvSpPr>
        <p:spPr>
          <a:xfrm>
            <a:off x="-562769" y="1218304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21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Medications: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8135" name="TextBox 10">
            <a:extLst>
              <a:ext uri="{FF2B5EF4-FFF2-40B4-BE49-F238E27FC236}">
                <a16:creationId xmlns:a16="http://schemas.microsoft.com/office/drawing/2014/main" id="{C095776C-0ED7-469C-BCAA-7821B127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751012"/>
            <a:ext cx="7624763" cy="3062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469900" indent="-4572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699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are not allowed to bring or be in possession of any type of  medication</a:t>
            </a:r>
          </a:p>
          <a:p>
            <a:pPr marL="4699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8313" algn="l"/>
                <a:tab pos="469900" algn="l"/>
              </a:tabLst>
              <a:defRPr/>
            </a:pP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99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medication including prescriptions and over-the-counter  medication should be delivered to the clinic by a parent or legal  guardian in the original container(s) with proper labeling indicating  names, dosage and time.</a:t>
            </a:r>
          </a:p>
        </p:txBody>
      </p:sp>
      <p:sp>
        <p:nvSpPr>
          <p:cNvPr id="48136" name="object 4">
            <a:extLst>
              <a:ext uri="{FF2B5EF4-FFF2-40B4-BE49-F238E27FC236}">
                <a16:creationId xmlns:a16="http://schemas.microsoft.com/office/drawing/2014/main" id="{0BEB3CBA-7CC6-4268-A5CC-8E6104F1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72038"/>
            <a:ext cx="1371600" cy="14636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8137" name="Picture 6">
            <a:extLst>
              <a:ext uri="{FF2B5EF4-FFF2-40B4-BE49-F238E27FC236}">
                <a16:creationId xmlns:a16="http://schemas.microsoft.com/office/drawing/2014/main" id="{B52B4B27-A7F9-4883-9BB6-871E55AB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4833938"/>
            <a:ext cx="1371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9">
            <a:extLst>
              <a:ext uri="{FF2B5EF4-FFF2-40B4-BE49-F238E27FC236}">
                <a16:creationId xmlns:a16="http://schemas.microsoft.com/office/drawing/2014/main" id="{874695C7-7402-4BDE-958B-E8CD9897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81538"/>
            <a:ext cx="13716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 descr="C:\Users\Pratap\Downloads\IMG-20200910-WA0010.jpg">
            <a:extLst>
              <a:ext uri="{FF2B5EF4-FFF2-40B4-BE49-F238E27FC236}">
                <a16:creationId xmlns:a16="http://schemas.microsoft.com/office/drawing/2014/main" id="{30C7CA31-5FF5-4D3B-A217-2215B072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675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CFF66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>
            <a:extLst>
              <a:ext uri="{FF2B5EF4-FFF2-40B4-BE49-F238E27FC236}">
                <a16:creationId xmlns:a16="http://schemas.microsoft.com/office/drawing/2014/main" id="{19297D57-9039-48F0-8889-E4BDC11BB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EDFCB-3AAB-468D-B72B-3B0D95FB9CB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2F3BF-9798-4D71-9611-23EA5D9B0F73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180" name="TextBox 3">
            <a:extLst>
              <a:ext uri="{FF2B5EF4-FFF2-40B4-BE49-F238E27FC236}">
                <a16:creationId xmlns:a16="http://schemas.microsoft.com/office/drawing/2014/main" id="{CEAD59C5-ACB6-47C2-B333-A39BA484B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85750"/>
            <a:ext cx="5957888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SCHOOL PROGRAM</a:t>
            </a:r>
          </a:p>
        </p:txBody>
      </p:sp>
      <p:sp>
        <p:nvSpPr>
          <p:cNvPr id="50181" name="TextBox 7">
            <a:extLst>
              <a:ext uri="{FF2B5EF4-FFF2-40B4-BE49-F238E27FC236}">
                <a16:creationId xmlns:a16="http://schemas.microsoft.com/office/drawing/2014/main" id="{B14C858C-535C-44B8-A158-E561707C9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B2339-2B15-4C60-83AB-FDF8E783068A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0183" name="TextBox 12">
            <a:extLst>
              <a:ext uri="{FF2B5EF4-FFF2-40B4-BE49-F238E27FC236}">
                <a16:creationId xmlns:a16="http://schemas.microsoft.com/office/drawing/2014/main" id="{CD0DFE0F-9261-49FB-B568-DB0B21DAD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0184" name="TextBox 10">
            <a:extLst>
              <a:ext uri="{FF2B5EF4-FFF2-40B4-BE49-F238E27FC236}">
                <a16:creationId xmlns:a16="http://schemas.microsoft.com/office/drawing/2014/main" id="{45CF6D75-799B-4D9B-9742-BFBC5061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931863"/>
            <a:ext cx="7947025" cy="5876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36525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8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4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pPr marL="282575" marR="0" lvl="0" indent="-247650" algn="l" defTabSz="6858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aim  of the Program  is to expand opportunities for robust student development through high-quality academic/tutorials, wellness and enrichment programs ‘After School’.</a:t>
            </a:r>
          </a:p>
          <a:p>
            <a:pPr marL="282575" marR="0" lvl="0" indent="-247650" algn="l" defTabSz="6858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 available from  Monday-Thursday from 2-4 pm. Fridays are for Reading, Dramatics, Counselling,  Preparation of Competitive Exams, School Club related activities etc.</a:t>
            </a:r>
          </a:p>
          <a:p>
            <a:pPr marL="282575" marR="0" lvl="0" indent="-247650" algn="l" defTabSz="6858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Offers our students immense opportunities to explore and strengthen their talents in the creative sphere as well.</a:t>
            </a:r>
          </a:p>
          <a:p>
            <a:pPr marL="171450" marR="0" lvl="0" indent="-136525" algn="l" defTabSz="6858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0185" name="Picture 10" descr="C:\Users\Pratap\Downloads\IMG-20200910-WA0010.jpg">
            <a:extLst>
              <a:ext uri="{FF2B5EF4-FFF2-40B4-BE49-F238E27FC236}">
                <a16:creationId xmlns:a16="http://schemas.microsoft.com/office/drawing/2014/main" id="{A8C6B281-EC60-4024-ACE3-52CA1E49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7">
            <a:extLst>
              <a:ext uri="{FF2B5EF4-FFF2-40B4-BE49-F238E27FC236}">
                <a16:creationId xmlns:a16="http://schemas.microsoft.com/office/drawing/2014/main" id="{558911F9-E83F-409E-8856-15D9C789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2227" name="TextBox 12">
            <a:extLst>
              <a:ext uri="{FF2B5EF4-FFF2-40B4-BE49-F238E27FC236}">
                <a16:creationId xmlns:a16="http://schemas.microsoft.com/office/drawing/2014/main" id="{AEEA4DC4-30E5-47F5-AFEA-35267BA2F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2228" name="Picture 3" descr="C:\Users\Pratap\Downloads\IMG-20200910-WA0010.jpg">
            <a:extLst>
              <a:ext uri="{FF2B5EF4-FFF2-40B4-BE49-F238E27FC236}">
                <a16:creationId xmlns:a16="http://schemas.microsoft.com/office/drawing/2014/main" id="{14952B6E-A946-4EC1-BE14-865850DF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5545" name="TextBox 2">
            <a:extLst>
              <a:ext uri="{FF2B5EF4-FFF2-40B4-BE49-F238E27FC236}">
                <a16:creationId xmlns:a16="http://schemas.microsoft.com/office/drawing/2014/main" id="{9E9F0D85-D1CF-46C6-BD6B-8F739AB1A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036638"/>
            <a:ext cx="3924300" cy="507682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encourages the students to set aside a minimum of 30 minutes for reading and writing.</a:t>
            </a:r>
          </a:p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Interested students work with the Language Teachers on these activities to improve their reading and handwriting skills.</a:t>
            </a:r>
          </a:p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Repeated reading of the passages aloud can help correct their pronunciation and they can develop a flawless flow of reading.</a:t>
            </a:r>
          </a:p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90513" marR="0" lvl="0" indent="-2905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believe that the more the child reads, the more interesting the life becomes.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A70EF19-2A73-4A00-8EDC-168D9CDA9945}"/>
              </a:ext>
            </a:extLst>
          </p:cNvPr>
          <p:cNvGraphicFramePr/>
          <p:nvPr/>
        </p:nvGraphicFramePr>
        <p:xfrm>
          <a:off x="-219075" y="1219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2231" name="TextBox 3">
            <a:extLst>
              <a:ext uri="{FF2B5EF4-FFF2-40B4-BE49-F238E27FC236}">
                <a16:creationId xmlns:a16="http://schemas.microsoft.com/office/drawing/2014/main" id="{BE25D5A0-ADC5-42AD-976D-E62D39B19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134938"/>
            <a:ext cx="4745038" cy="6477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CLUBS AND PROGRAMS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7000">
              <a:srgbClr val="00B0F0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7">
            <a:extLst>
              <a:ext uri="{FF2B5EF4-FFF2-40B4-BE49-F238E27FC236}">
                <a16:creationId xmlns:a16="http://schemas.microsoft.com/office/drawing/2014/main" id="{16BED1AF-D659-46C5-8EC9-1779FC76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1204" name="TextBox 12">
            <a:extLst>
              <a:ext uri="{FF2B5EF4-FFF2-40B4-BE49-F238E27FC236}">
                <a16:creationId xmlns:a16="http://schemas.microsoft.com/office/drawing/2014/main" id="{D8B4142B-2FAB-40D6-BB61-F3AB21BF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1205" name="TextBox 19">
            <a:extLst>
              <a:ext uri="{FF2B5EF4-FFF2-40B4-BE49-F238E27FC236}">
                <a16:creationId xmlns:a16="http://schemas.microsoft.com/office/drawing/2014/main" id="{22EDE833-3D15-429F-93E0-91687455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5543550"/>
            <a:ext cx="4737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890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8890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8890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8890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8890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8890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8890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8890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8890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889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889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 </a:t>
            </a:r>
            <a:endParaRPr kumimoji="0" lang="en-IN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06" name="Picture 3" descr="C:\Users\Pratap\Downloads\IMG-20200910-WA0010.jpg">
            <a:extLst>
              <a:ext uri="{FF2B5EF4-FFF2-40B4-BE49-F238E27FC236}">
                <a16:creationId xmlns:a16="http://schemas.microsoft.com/office/drawing/2014/main" id="{5985BF51-8DA3-4772-BDDC-C45355DA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03288" cy="8397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1207" name="TextBox 1">
            <a:extLst>
              <a:ext uri="{FF2B5EF4-FFF2-40B4-BE49-F238E27FC236}">
                <a16:creationId xmlns:a16="http://schemas.microsoft.com/office/drawing/2014/main" id="{D24D97C3-7103-4A80-9C83-58D97766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42875"/>
            <a:ext cx="5562600" cy="6477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RELATED ART</a:t>
            </a:r>
          </a:p>
        </p:txBody>
      </p:sp>
      <p:sp>
        <p:nvSpPr>
          <p:cNvPr id="51208" name="TextBox 27">
            <a:extLst>
              <a:ext uri="{FF2B5EF4-FFF2-40B4-BE49-F238E27FC236}">
                <a16:creationId xmlns:a16="http://schemas.microsoft.com/office/drawing/2014/main" id="{E09A3CBA-8477-4F10-8BD1-5B60F9117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0" y="4144963"/>
            <a:ext cx="1658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BE41698-8EE8-46B1-B375-506B0C2DE819}"/>
              </a:ext>
            </a:extLst>
          </p:cNvPr>
          <p:cNvGraphicFramePr/>
          <p:nvPr/>
        </p:nvGraphicFramePr>
        <p:xfrm>
          <a:off x="1028355" y="838653"/>
          <a:ext cx="6515444" cy="5751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48CD53-8DEE-4F22-8D9C-740FC521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FA50A-A639-4266-AE00-20D5320AE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7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7000">
              <a:schemeClr val="accent3">
                <a:lumMod val="40000"/>
                <a:lumOff val="60000"/>
              </a:schemeClr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7">
            <a:extLst>
              <a:ext uri="{FF2B5EF4-FFF2-40B4-BE49-F238E27FC236}">
                <a16:creationId xmlns:a16="http://schemas.microsoft.com/office/drawing/2014/main" id="{E5327F47-867A-4766-B7BA-2EE32F79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5299" name="TextBox 12">
            <a:extLst>
              <a:ext uri="{FF2B5EF4-FFF2-40B4-BE49-F238E27FC236}">
                <a16:creationId xmlns:a16="http://schemas.microsoft.com/office/drawing/2014/main" id="{C16CA2BE-4A32-49CB-B55C-1DEB57E6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5300" name="Picture 3" descr="C:\Users\Pratap\Downloads\IMG-20200910-WA0010.jpg">
            <a:extLst>
              <a:ext uri="{FF2B5EF4-FFF2-40B4-BE49-F238E27FC236}">
                <a16:creationId xmlns:a16="http://schemas.microsoft.com/office/drawing/2014/main" id="{1576A1CB-8EE6-46B2-94D9-2C689685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5301" name="TextBox 2">
            <a:extLst>
              <a:ext uri="{FF2B5EF4-FFF2-40B4-BE49-F238E27FC236}">
                <a16:creationId xmlns:a16="http://schemas.microsoft.com/office/drawing/2014/main" id="{779AA5AD-B7F3-44FC-A785-92EDE834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036638"/>
            <a:ext cx="3924300" cy="36988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7E3CB2-428F-4C08-A2C1-8146EEF79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549306"/>
              </p:ext>
            </p:extLst>
          </p:nvPr>
        </p:nvGraphicFramePr>
        <p:xfrm>
          <a:off x="1215231" y="1149197"/>
          <a:ext cx="671353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5303" name="TextBox 3">
            <a:extLst>
              <a:ext uri="{FF2B5EF4-FFF2-40B4-BE49-F238E27FC236}">
                <a16:creationId xmlns:a16="http://schemas.microsoft.com/office/drawing/2014/main" id="{8F90C7DC-B7A7-45AF-B157-A63190F3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737" y="204941"/>
            <a:ext cx="1821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SPORTS</a:t>
            </a:r>
          </a:p>
        </p:txBody>
      </p:sp>
      <p:pic>
        <p:nvPicPr>
          <p:cNvPr id="55304" name="Picture 10" descr="j0299763">
            <a:extLst>
              <a:ext uri="{FF2B5EF4-FFF2-40B4-BE49-F238E27FC236}">
                <a16:creationId xmlns:a16="http://schemas.microsoft.com/office/drawing/2014/main" id="{FDCBABB2-CDD7-4EDC-A6B5-28C6877E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57" y="1141901"/>
            <a:ext cx="1371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6" descr="j0183188[1]">
            <a:extLst>
              <a:ext uri="{FF2B5EF4-FFF2-40B4-BE49-F238E27FC236}">
                <a16:creationId xmlns:a16="http://schemas.microsoft.com/office/drawing/2014/main" id="{86EEAE81-000E-43A6-BE03-AADFE7D0A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94" y="3901051"/>
            <a:ext cx="13620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21" descr="j0088834[1]">
            <a:extLst>
              <a:ext uri="{FF2B5EF4-FFF2-40B4-BE49-F238E27FC236}">
                <a16:creationId xmlns:a16="http://schemas.microsoft.com/office/drawing/2014/main" id="{6F3371A7-5213-490D-9390-6D2BF4FB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67" y="1221581"/>
            <a:ext cx="14478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7" descr="j0212979[1]">
            <a:extLst>
              <a:ext uri="{FF2B5EF4-FFF2-40B4-BE49-F238E27FC236}">
                <a16:creationId xmlns:a16="http://schemas.microsoft.com/office/drawing/2014/main" id="{7D844C5A-1250-40C8-873B-BA289C63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67" y="4009794"/>
            <a:ext cx="12954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2D050"/>
            </a:gs>
            <a:gs pos="36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>
            <a:extLst>
              <a:ext uri="{FF2B5EF4-FFF2-40B4-BE49-F238E27FC236}">
                <a16:creationId xmlns:a16="http://schemas.microsoft.com/office/drawing/2014/main" id="{10D87661-0742-4652-AA6C-BD5F63C9A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431EBC-2F87-444D-81AA-A3C3FAF95FA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50859-CB47-4920-957B-4BB72C61B244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900" name="TextBox 3">
            <a:extLst>
              <a:ext uri="{FF2B5EF4-FFF2-40B4-BE49-F238E27FC236}">
                <a16:creationId xmlns:a16="http://schemas.microsoft.com/office/drawing/2014/main" id="{CE150732-85EF-498A-9884-BB0A612D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376238"/>
            <a:ext cx="514191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DISASTER MANAGEMENT</a:t>
            </a:r>
          </a:p>
        </p:txBody>
      </p:sp>
      <p:sp>
        <p:nvSpPr>
          <p:cNvPr id="56325" name="TextBox 7">
            <a:extLst>
              <a:ext uri="{FF2B5EF4-FFF2-40B4-BE49-F238E27FC236}">
                <a16:creationId xmlns:a16="http://schemas.microsoft.com/office/drawing/2014/main" id="{C41A5A84-BD70-4EB3-81CD-659F5847B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A71FD-8069-4A2A-B7EE-91656F1D7A71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6327" name="TextBox 12">
            <a:extLst>
              <a:ext uri="{FF2B5EF4-FFF2-40B4-BE49-F238E27FC236}">
                <a16:creationId xmlns:a16="http://schemas.microsoft.com/office/drawing/2014/main" id="{EE48CE61-322D-4423-97FD-0BF396C45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6328" name="TextBox 2">
            <a:extLst>
              <a:ext uri="{FF2B5EF4-FFF2-40B4-BE49-F238E27FC236}">
                <a16:creationId xmlns:a16="http://schemas.microsoft.com/office/drawing/2014/main" id="{A05C9D68-675E-4BB7-BE89-ABC030A6C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14475"/>
            <a:ext cx="7848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Corridors well marked with exit points.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Awareness programmes are organised for the students and staff.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Mock drills like Fire drill, Earthquake drill are performed regularly.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school is equipped with Firefighting system and is tested on regular basis.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6329" name="Picture 9" descr="C:\Users\Pratap\Downloads\IMG-20200910-WA0010.jpg">
            <a:extLst>
              <a:ext uri="{FF2B5EF4-FFF2-40B4-BE49-F238E27FC236}">
                <a16:creationId xmlns:a16="http://schemas.microsoft.com/office/drawing/2014/main" id="{41D4880D-68FB-44C4-BEC8-D228A95F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>
            <a:extLst>
              <a:ext uri="{FF2B5EF4-FFF2-40B4-BE49-F238E27FC236}">
                <a16:creationId xmlns:a16="http://schemas.microsoft.com/office/drawing/2014/main" id="{A7D93775-9A3B-4080-8896-EFEFC773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81F240-17FE-40CB-B09F-63C72E280B6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2C03C746-F4A1-4B83-98DE-8D4D8890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923925"/>
            <a:ext cx="89058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C:\Users\Pratap\Downloads\IMG-20200910-WA0010.jpg">
            <a:extLst>
              <a:ext uri="{FF2B5EF4-FFF2-40B4-BE49-F238E27FC236}">
                <a16:creationId xmlns:a16="http://schemas.microsoft.com/office/drawing/2014/main" id="{10EC0578-599D-4D70-9158-B302DDEB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9853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4">
            <a:extLst>
              <a:ext uri="{FF2B5EF4-FFF2-40B4-BE49-F238E27FC236}">
                <a16:creationId xmlns:a16="http://schemas.microsoft.com/office/drawing/2014/main" id="{9098937B-8BB7-41E6-9AE7-6D9C9FA32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355" y="137210"/>
            <a:ext cx="5173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DISASTER MANAGEMENT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>
            <a:extLst>
              <a:ext uri="{FF2B5EF4-FFF2-40B4-BE49-F238E27FC236}">
                <a16:creationId xmlns:a16="http://schemas.microsoft.com/office/drawing/2014/main" id="{835B4EF7-21CD-4F3C-9FD6-B6A137A9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8AAC3-B135-49D8-888E-637BEE19DA1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12AF0659-3CEF-4EE1-B2B0-ADA602DC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t="12469" r="16924" b="8418"/>
          <a:stretch>
            <a:fillRect/>
          </a:stretch>
        </p:blipFill>
        <p:spPr bwMode="auto">
          <a:xfrm>
            <a:off x="1412875" y="1254125"/>
            <a:ext cx="67405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5">
            <a:extLst>
              <a:ext uri="{FF2B5EF4-FFF2-40B4-BE49-F238E27FC236}">
                <a16:creationId xmlns:a16="http://schemas.microsoft.com/office/drawing/2014/main" id="{CF7417FE-2672-4C0D-B984-5F8D3432E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93700"/>
            <a:ext cx="3398838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MAP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1">
            <a:extLst>
              <a:ext uri="{FF2B5EF4-FFF2-40B4-BE49-F238E27FC236}">
                <a16:creationId xmlns:a16="http://schemas.microsoft.com/office/drawing/2014/main" id="{8AB485EB-4252-4AFF-AB95-350AA4051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38953-A9A6-4C62-ACAB-CF023FF995A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80F4C-74A6-43A6-AD46-EFAEA1FD2771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396" name="TextBox 7">
            <a:extLst>
              <a:ext uri="{FF2B5EF4-FFF2-40B4-BE49-F238E27FC236}">
                <a16:creationId xmlns:a16="http://schemas.microsoft.com/office/drawing/2014/main" id="{A811C7D0-921B-491F-BB00-73EAD86C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9397" name="TextBox 12">
            <a:extLst>
              <a:ext uri="{FF2B5EF4-FFF2-40B4-BE49-F238E27FC236}">
                <a16:creationId xmlns:a16="http://schemas.microsoft.com/office/drawing/2014/main" id="{FB706077-186B-4315-89B0-0CD6E45C3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9398" name="TextBox 2">
            <a:extLst>
              <a:ext uri="{FF2B5EF4-FFF2-40B4-BE49-F238E27FC236}">
                <a16:creationId xmlns:a16="http://schemas.microsoft.com/office/drawing/2014/main" id="{90B7E2AE-9803-4B95-AB86-74307066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542925"/>
            <a:ext cx="4657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BA1C57-9117-4D26-A24E-125AF7C0050B}"/>
              </a:ext>
            </a:extLst>
          </p:cNvPr>
          <p:cNvSpPr txBox="1"/>
          <p:nvPr/>
        </p:nvSpPr>
        <p:spPr>
          <a:xfrm>
            <a:off x="2476500" y="134938"/>
            <a:ext cx="53752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5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EVENT CALENDAR - 2021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400" name="Picture 3" descr="C:\Users\Pratap\Downloads\IMG-20200910-WA0010.jpg">
            <a:extLst>
              <a:ext uri="{FF2B5EF4-FFF2-40B4-BE49-F238E27FC236}">
                <a16:creationId xmlns:a16="http://schemas.microsoft.com/office/drawing/2014/main" id="{EA305422-68CE-402F-B864-C415A0CC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1">
            <a:extLst>
              <a:ext uri="{FF2B5EF4-FFF2-40B4-BE49-F238E27FC236}">
                <a16:creationId xmlns:a16="http://schemas.microsoft.com/office/drawing/2014/main" id="{C1CDA9A5-8BF5-4CFF-BBC9-93A0AED1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8" y="787400"/>
            <a:ext cx="122364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402" name="Rectangle 5">
            <a:extLst>
              <a:ext uri="{FF2B5EF4-FFF2-40B4-BE49-F238E27FC236}">
                <a16:creationId xmlns:a16="http://schemas.microsoft.com/office/drawing/2014/main" id="{D8769D8E-8EF3-4D25-9C75-EFD53F61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75" y="118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CFE2F7-7A62-4C31-BFCC-092436716CAC}"/>
              </a:ext>
            </a:extLst>
          </p:cNvPr>
          <p:cNvGraphicFramePr>
            <a:graphicFrameLocks noGrp="1"/>
          </p:cNvGraphicFramePr>
          <p:nvPr/>
        </p:nvGraphicFramePr>
        <p:xfrm>
          <a:off x="1376363" y="1366838"/>
          <a:ext cx="7239000" cy="4727576"/>
        </p:xfrm>
        <a:graphic>
          <a:graphicData uri="http://schemas.openxmlformats.org/drawingml/2006/table">
            <a:tbl>
              <a:tblPr firstRow="1" firstCol="1" bandRow="1"/>
              <a:tblGrid>
                <a:gridCol w="127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4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Month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Activities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1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Earth Day Celebration-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Kabad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Juggad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Kabaddi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English Quiz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World Health Day focusing Healthy Lunch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2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Mother’s day celebration-Photo Frame and Card Making Competitions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2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English Handwriting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Table Tennis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2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Book Week (2</a:t>
                      </a:r>
                      <a:r>
                        <a:rPr lang="en-US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August-7</a:t>
                      </a:r>
                      <a:r>
                        <a:rPr lang="en-US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August)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Independence Day Celebration-Inter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2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Hindi Doha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Vachan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Teacher’s Day Celebrations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Bag Day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71D7EF-87AC-482B-99A9-D873FDF0F6EC}"/>
              </a:ext>
            </a:extLst>
          </p:cNvPr>
          <p:cNvSpPr txBox="1"/>
          <p:nvPr/>
        </p:nvSpPr>
        <p:spPr>
          <a:xfrm>
            <a:off x="3657600" y="688975"/>
            <a:ext cx="17240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CLASSES 1-5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1">
            <a:extLst>
              <a:ext uri="{FF2B5EF4-FFF2-40B4-BE49-F238E27FC236}">
                <a16:creationId xmlns:a16="http://schemas.microsoft.com/office/drawing/2014/main" id="{3C2B4AE8-74EB-4849-920A-289979028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6DE514-018C-46D0-914D-B16D11B1110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C1C73-DFA2-4170-83E5-6B2AEF1F8E88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0420" name="TextBox 7">
            <a:extLst>
              <a:ext uri="{FF2B5EF4-FFF2-40B4-BE49-F238E27FC236}">
                <a16:creationId xmlns:a16="http://schemas.microsoft.com/office/drawing/2014/main" id="{2D756D15-2CB2-4DF9-8A85-AD23C583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0421" name="TextBox 12">
            <a:extLst>
              <a:ext uri="{FF2B5EF4-FFF2-40B4-BE49-F238E27FC236}">
                <a16:creationId xmlns:a16="http://schemas.microsoft.com/office/drawing/2014/main" id="{77866A24-0707-40AC-8138-37C22AB71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0422" name="TextBox 2">
            <a:extLst>
              <a:ext uri="{FF2B5EF4-FFF2-40B4-BE49-F238E27FC236}">
                <a16:creationId xmlns:a16="http://schemas.microsoft.com/office/drawing/2014/main" id="{33018137-6357-4DE2-AC17-ECCE1B40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685800"/>
            <a:ext cx="4657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2281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CLASSES 1-5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E5E2A-86C0-4404-BF9A-279B704DF9AF}"/>
              </a:ext>
            </a:extLst>
          </p:cNvPr>
          <p:cNvSpPr txBox="1"/>
          <p:nvPr/>
        </p:nvSpPr>
        <p:spPr>
          <a:xfrm>
            <a:off x="2746375" y="3175"/>
            <a:ext cx="53752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5" normalizeH="0" baseline="0" noProof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EVENT CALENDAR - 2021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424" name="Picture 3" descr="C:\Users\Pratap\Downloads\IMG-20200910-WA0010.jpg">
            <a:extLst>
              <a:ext uri="{FF2B5EF4-FFF2-40B4-BE49-F238E27FC236}">
                <a16:creationId xmlns:a16="http://schemas.microsoft.com/office/drawing/2014/main" id="{C0AD098D-9832-488F-BF18-E4D399CD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Rectangle 1">
            <a:extLst>
              <a:ext uri="{FF2B5EF4-FFF2-40B4-BE49-F238E27FC236}">
                <a16:creationId xmlns:a16="http://schemas.microsoft.com/office/drawing/2014/main" id="{F79FFB3C-F4A2-4178-96FB-EA593807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8" y="787400"/>
            <a:ext cx="122364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426" name="Rectangle 5">
            <a:extLst>
              <a:ext uri="{FF2B5EF4-FFF2-40B4-BE49-F238E27FC236}">
                <a16:creationId xmlns:a16="http://schemas.microsoft.com/office/drawing/2014/main" id="{EE473C5A-597C-4B92-BF01-07F99E7F3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75" y="1189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22D3C9-C14E-45C2-96CA-513D21E6C7D1}"/>
              </a:ext>
            </a:extLst>
          </p:cNvPr>
          <p:cNvGraphicFramePr>
            <a:graphicFrameLocks noGrp="1"/>
          </p:cNvGraphicFramePr>
          <p:nvPr/>
        </p:nvGraphicFramePr>
        <p:xfrm>
          <a:off x="1376363" y="1249363"/>
          <a:ext cx="7239000" cy="5593336"/>
        </p:xfrm>
        <a:graphic>
          <a:graphicData uri="http://schemas.openxmlformats.org/drawingml/2006/table">
            <a:tbl>
              <a:tblPr firstRow="1" firstCol="1" bandRow="1"/>
              <a:tblGrid>
                <a:gridCol w="127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4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6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Month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Actiivity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Non-Fire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Basketball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Talk on  National Leaders - Gandhi ji/ Lal Bahadur Shastri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Diwali Fair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43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Children’s Day/ Movie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Special Assembly on Diwali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Badminton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3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Christmas Celebrations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Maths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Quiz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0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Republic Day Celebrations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 Song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Girl Child Day(23 Jan)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7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Hindi Recitation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G.K Quiz Competition</a:t>
                      </a:r>
                    </a:p>
                  </a:txBody>
                  <a:tcPr marL="39909" marR="39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>
            <a:extLst>
              <a:ext uri="{FF2B5EF4-FFF2-40B4-BE49-F238E27FC236}">
                <a16:creationId xmlns:a16="http://schemas.microsoft.com/office/drawing/2014/main" id="{D5025C5C-0D2F-4A8B-B9DB-CBA9C66ADF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3D3FF-1AAC-4175-AEB3-A070482ED1F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BDF9A-82BC-4C9B-AEE4-A8D90E1D300E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444" name="TextBox 7">
            <a:extLst>
              <a:ext uri="{FF2B5EF4-FFF2-40B4-BE49-F238E27FC236}">
                <a16:creationId xmlns:a16="http://schemas.microsoft.com/office/drawing/2014/main" id="{43C9ABEA-C6F5-4242-9BEC-BB5ED1873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1445" name="TextBox 12">
            <a:extLst>
              <a:ext uri="{FF2B5EF4-FFF2-40B4-BE49-F238E27FC236}">
                <a16:creationId xmlns:a16="http://schemas.microsoft.com/office/drawing/2014/main" id="{2E8BFFC7-8D44-4B99-AB85-76EAFDA66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1446" name="TextBox 2">
            <a:extLst>
              <a:ext uri="{FF2B5EF4-FFF2-40B4-BE49-F238E27FC236}">
                <a16:creationId xmlns:a16="http://schemas.microsoft.com/office/drawing/2014/main" id="{81BFC52E-9F00-41EA-9664-478B8D58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542925"/>
            <a:ext cx="4657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836FD-70DC-4D1C-AF1F-664FC1C9138D}"/>
              </a:ext>
            </a:extLst>
          </p:cNvPr>
          <p:cNvSpPr txBox="1"/>
          <p:nvPr/>
        </p:nvSpPr>
        <p:spPr>
          <a:xfrm>
            <a:off x="2746375" y="3175"/>
            <a:ext cx="53752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5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EVENT CALENDAR - 2021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48" name="Picture 3" descr="C:\Users\Pratap\Downloads\IMG-20200910-WA0010.jpg">
            <a:extLst>
              <a:ext uri="{FF2B5EF4-FFF2-40B4-BE49-F238E27FC236}">
                <a16:creationId xmlns:a16="http://schemas.microsoft.com/office/drawing/2014/main" id="{9322DFF8-1312-406A-9126-869976AF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ctangle 1">
            <a:extLst>
              <a:ext uri="{FF2B5EF4-FFF2-40B4-BE49-F238E27FC236}">
                <a16:creationId xmlns:a16="http://schemas.microsoft.com/office/drawing/2014/main" id="{F568AC6D-6038-4E28-A4CC-7921B78DA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8" y="787400"/>
            <a:ext cx="122364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1746AE-068B-4013-AD2C-8F1BED59FF9E}"/>
              </a:ext>
            </a:extLst>
          </p:cNvPr>
          <p:cNvGraphicFramePr>
            <a:graphicFrameLocks noGrp="1"/>
          </p:cNvGraphicFramePr>
          <p:nvPr/>
        </p:nvGraphicFramePr>
        <p:xfrm>
          <a:off x="1025525" y="1131888"/>
          <a:ext cx="7589838" cy="5631103"/>
        </p:xfrm>
        <a:graphic>
          <a:graphicData uri="http://schemas.openxmlformats.org/drawingml/2006/table">
            <a:tbl>
              <a:tblPr firstRow="1" firstCol="1" bandRow="1"/>
              <a:tblGrid>
                <a:gridCol w="218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2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Month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Activities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43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Earth Day Celebration-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Kabad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Juggad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Kabaddi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English Quiz Competition-Inter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World Health Day (Healthy Lunch)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Mother’s Day Celebration- Creative Writing Competition and Card Making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0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English Handwriting Competition-Inter House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Table Tennis 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INVESTITURE CEREMONY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43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Book Week (2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August-7</a:t>
                      </a:r>
                      <a:r>
                        <a:rPr lang="en-US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August)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Independence Day Celebrations- Folk Dance  Inter House Competition)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Quiz on Incredible India-Inter House Competition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Spellathon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470" name="TextBox 2">
            <a:extLst>
              <a:ext uri="{FF2B5EF4-FFF2-40B4-BE49-F238E27FC236}">
                <a16:creationId xmlns:a16="http://schemas.microsoft.com/office/drawing/2014/main" id="{4A807F03-C23C-426B-B998-DC50A72F3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485775"/>
            <a:ext cx="4657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2281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CLASSES 6 - 10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>
            <a:extLst>
              <a:ext uri="{FF2B5EF4-FFF2-40B4-BE49-F238E27FC236}">
                <a16:creationId xmlns:a16="http://schemas.microsoft.com/office/drawing/2014/main" id="{4322E538-DBB8-4E57-9538-0117AC61A5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1DE9D-492B-41D0-A179-D1E52D1F5D14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56414B-9D3F-45C5-92B3-0AE3E3A46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5313002"/>
              </p:ext>
            </p:extLst>
          </p:nvPr>
        </p:nvGraphicFramePr>
        <p:xfrm>
          <a:off x="1524000" y="1060058"/>
          <a:ext cx="7162800" cy="534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3252" name="Picture 3">
            <a:extLst>
              <a:ext uri="{FF2B5EF4-FFF2-40B4-BE49-F238E27FC236}">
                <a16:creationId xmlns:a16="http://schemas.microsoft.com/office/drawing/2014/main" id="{9CD19C3A-B17A-4029-99BE-5A6F8CA7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1144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346EF-694E-4384-A13B-9AA14E7C5908}"/>
              </a:ext>
            </a:extLst>
          </p:cNvPr>
          <p:cNvSpPr txBox="1"/>
          <p:nvPr/>
        </p:nvSpPr>
        <p:spPr>
          <a:xfrm>
            <a:off x="3048000" y="219075"/>
            <a:ext cx="38020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EDUCATION</a:t>
            </a:r>
          </a:p>
        </p:txBody>
      </p:sp>
      <p:sp>
        <p:nvSpPr>
          <p:cNvPr id="53254" name="TextBox 5">
            <a:extLst>
              <a:ext uri="{FF2B5EF4-FFF2-40B4-BE49-F238E27FC236}">
                <a16:creationId xmlns:a16="http://schemas.microsoft.com/office/drawing/2014/main" id="{9FC25FE2-9AF9-4F12-AC60-54EAA5421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40050"/>
            <a:ext cx="53054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8445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defTabSz="8445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 defTabSz="8445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 defTabSz="8445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 defTabSz="8445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844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1" indent="0" algn="l" defTabSz="8445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 students to be Confident, Set Clear Goals, Be Happy, Acceptable, Not to be Complacent, Find Solutions, Be Aware of Diversity and Gender, Know they are Unique, Team Spirit,  Have a High Self Esteem and remain grounded and Helpful.</a:t>
            </a:r>
          </a:p>
        </p:txBody>
      </p:sp>
      <p:sp>
        <p:nvSpPr>
          <p:cNvPr id="53255" name="TextBox 7">
            <a:extLst>
              <a:ext uri="{FF2B5EF4-FFF2-40B4-BE49-F238E27FC236}">
                <a16:creationId xmlns:a16="http://schemas.microsoft.com/office/drawing/2014/main" id="{48AB6091-1CB6-4D0E-819D-FB67C6BEC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5740400"/>
            <a:ext cx="722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at The Navyandhra aim to help students become active &amp; responsible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world citizens  with 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Traditional Values and Modern Thinking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C79024B-92F6-4FB1-A980-48C9DF8B7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45" y="1703438"/>
            <a:ext cx="6710515" cy="48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347074-CB97-4202-8B11-69B1D7DA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1144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1025F-3507-4639-BA78-B7DB8255474F}"/>
              </a:ext>
            </a:extLst>
          </p:cNvPr>
          <p:cNvSpPr txBox="1"/>
          <p:nvPr/>
        </p:nvSpPr>
        <p:spPr>
          <a:xfrm>
            <a:off x="1268361" y="414119"/>
            <a:ext cx="735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STOP THE SPREAD OF CORONA VIRUS</a:t>
            </a:r>
          </a:p>
        </p:txBody>
      </p:sp>
    </p:spTree>
    <p:extLst>
      <p:ext uri="{BB962C8B-B14F-4D97-AF65-F5344CB8AC3E}">
        <p14:creationId xmlns:p14="http://schemas.microsoft.com/office/powerpoint/2010/main" val="83920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807F-E377-43A4-B0BD-71061C667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005" y="1516557"/>
            <a:ext cx="7475220" cy="2926080"/>
          </a:xfrm>
          <a:gradFill>
            <a:gsLst>
              <a:gs pos="0">
                <a:srgbClr val="C3D63C"/>
              </a:gs>
              <a:gs pos="48000">
                <a:srgbClr val="ACBE29"/>
              </a:gs>
              <a:gs pos="100000">
                <a:srgbClr val="D3E171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OUR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PRE-PRIMARY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EE71A-8D75-4E7C-8856-517EC8C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2B02E-16BC-4878-8D10-05757F82571C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5" name="Picture 3" descr="C:\Users\Pratap\Downloads\IMG-20200910-WA0010.jpg">
            <a:extLst>
              <a:ext uri="{FF2B5EF4-FFF2-40B4-BE49-F238E27FC236}">
                <a16:creationId xmlns:a16="http://schemas.microsoft.com/office/drawing/2014/main" id="{68D65582-96B6-464F-A929-CC84CFAD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1" y="221226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46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C45F44-6ABF-4224-ABCC-766449DF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B4A99-A229-41B5-A575-4D7F775E14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0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>
            <a:extLst>
              <a:ext uri="{FF2B5EF4-FFF2-40B4-BE49-F238E27FC236}">
                <a16:creationId xmlns:a16="http://schemas.microsoft.com/office/drawing/2014/main" id="{9B490545-84A6-4C0D-A545-DAF1EB69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F41C46-0B4C-4D92-8B15-D350A5BD518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3" name="Group 5">
            <a:extLst>
              <a:ext uri="{FF2B5EF4-FFF2-40B4-BE49-F238E27FC236}">
                <a16:creationId xmlns:a16="http://schemas.microsoft.com/office/drawing/2014/main" id="{BDDE94ED-C8D3-4AFB-A984-D5F015AD450A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139825"/>
          <a:ext cx="7134225" cy="527235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942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Agenda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 charset="0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Time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 charset="0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Circle time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08.30 – 09.00 am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Assembly (Pre Primary)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09.00 – 09.15 am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Fruit Break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09.15 – 09.35 am 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Written work 2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09.35 – 11.00 am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Break and Play Time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11.00 – 11.40 am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Life skill, E.V.S ,Rhymes and Reinforcement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11.40 – 12.30 pm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Homework Assistance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12.30 – 01.30 pm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Lunch</a:t>
                      </a:r>
                      <a:endParaRPr lang="en-US" sz="20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01.30 – 02.00 pm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15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After School Program*</a:t>
                      </a:r>
                      <a:endParaRPr lang="en-US" sz="20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02.00 – 04.00 pm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05720">
                <a:tc gridSpan="2">
                  <a:txBody>
                    <a:bodyPr/>
                    <a:lstStyle>
                      <a:lvl1pPr marL="285750" indent="-2857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1pPr>
                      <a:lvl2pPr marL="730250" indent="-27305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3pPr>
                      <a:lvl4pPr marL="1714500" indent="-3429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4pPr>
                      <a:lvl5pPr marL="2133600" indent="-304800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5pPr>
                      <a:lvl6pPr marL="25908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6pPr>
                      <a:lvl7pPr marL="30480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7pPr>
                      <a:lvl8pPr marL="35052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8pPr>
                      <a:lvl9pPr marL="3962400" indent="-304800" fontAlgn="base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SzPct val="125000"/>
                        <a:buFont typeface="Arial" panose="020B0604020202020204" pitchFamily="34" charset="0"/>
                        <a:defRPr sz="2000">
                          <a:solidFill>
                            <a:srgbClr val="FFFFFF"/>
                          </a:solidFill>
                          <a:latin typeface="Tw Cen MT" panose="020B0602020104020603" pitchFamily="34" charset="0"/>
                          <a:ea typeface="Tw Cen MT" panose="020B0602020104020603" pitchFamily="34" charset="0"/>
                          <a:cs typeface="Tw Cen MT" panose="020B0602020104020603" pitchFamily="34" charset="0"/>
                          <a:sym typeface="Tw Cen MT" panose="020B0602020104020603" pitchFamily="34" charset="0"/>
                        </a:defRPr>
                      </a:lvl9pPr>
                    </a:lstStyle>
                    <a:p>
                      <a:pPr marL="0" marR="0" lvl="0" indent="-2857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Naptime for pre-nursery.</a:t>
                      </a:r>
                    </a:p>
                    <a:p>
                      <a:pPr marL="0" marR="0" lvl="0" indent="-2857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Flexible timings of time table</a:t>
                      </a:r>
                    </a:p>
                    <a:p>
                      <a:pPr marL="0" marR="0" lvl="0" indent="-2857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Tw Cen MT" panose="020B0602020104020603" pitchFamily="34" charset="0"/>
                        </a:rPr>
                        <a:t>Time table will be shared with you 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Tw Cen MT" panose="020B0602020104020603" pitchFamily="34" charset="0"/>
                      </a:endParaRPr>
                    </a:p>
                  </a:txBody>
                  <a:tcPr marL="45713" marR="45713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2808" name="Picture 3" descr="C:\Users\Pratap\Downloads\IMG-20200910-WA0010.jpg">
            <a:extLst>
              <a:ext uri="{FF2B5EF4-FFF2-40B4-BE49-F238E27FC236}">
                <a16:creationId xmlns:a16="http://schemas.microsoft.com/office/drawing/2014/main" id="{317968E8-DA5C-472A-8B1D-6A04E44F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1" name="TextBox 3">
            <a:extLst>
              <a:ext uri="{FF2B5EF4-FFF2-40B4-BE49-F238E27FC236}">
                <a16:creationId xmlns:a16="http://schemas.microsoft.com/office/drawing/2014/main" id="{D61294DB-8E1C-40E3-BC1A-123F4B19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938" y="133350"/>
            <a:ext cx="7200900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 BELL SCHEDULE: PRE-PRIMARY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>
            <a:extLst>
              <a:ext uri="{FF2B5EF4-FFF2-40B4-BE49-F238E27FC236}">
                <a16:creationId xmlns:a16="http://schemas.microsoft.com/office/drawing/2014/main" id="{E405A8C8-C2B8-41BC-811F-87034254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3554E-BF70-4699-A95F-771D9D6D3CA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27651" name="Picture 3" descr="C:\Users\Pratap\Downloads\IMG-20200910-WA0010.jpg">
            <a:extLst>
              <a:ext uri="{FF2B5EF4-FFF2-40B4-BE49-F238E27FC236}">
                <a16:creationId xmlns:a16="http://schemas.microsoft.com/office/drawing/2014/main" id="{435AFAD2-98EB-477C-AB2E-2DA2A3FE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1C5DF-CF89-418C-82F3-BD067B2E2D09}"/>
              </a:ext>
            </a:extLst>
          </p:cNvPr>
          <p:cNvSpPr txBox="1"/>
          <p:nvPr/>
        </p:nvSpPr>
        <p:spPr>
          <a:xfrm>
            <a:off x="2857500" y="119063"/>
            <a:ext cx="4572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9E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09" name="TextBox 10">
            <a:extLst>
              <a:ext uri="{FF2B5EF4-FFF2-40B4-BE49-F238E27FC236}">
                <a16:creationId xmlns:a16="http://schemas.microsoft.com/office/drawing/2014/main" id="{DFB897C2-551C-4EEE-BD28-8635846D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68287"/>
            <a:ext cx="57150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PEDAGOGICAL APPROACH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AA44990-D088-4B25-A039-D09581A0446C}"/>
              </a:ext>
            </a:extLst>
          </p:cNvPr>
          <p:cNvGraphicFramePr/>
          <p:nvPr/>
        </p:nvGraphicFramePr>
        <p:xfrm>
          <a:off x="1066800" y="1315973"/>
          <a:ext cx="70104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912C620-ED37-4B3C-9802-BA81B7205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FD5CF4B-BE70-43B2-A824-392D6AC6D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9704B63-6747-41ED-93C8-5A41688A0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B50C234-CDF7-42D3-87E7-2EF9BCA54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3C3046-34DC-4625-85C3-A68C0EA45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881C14F-0A5B-4946-91E2-500E39B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CBE7F34-DDCC-4E85-902B-92A2E1251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A04D44A-4FF8-40E8-B763-4F6CA137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D32CFE1-F96F-4CE6-982F-5A3CBBAFA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2728104-8A59-42D8-B02A-2D5AEAF3C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DFE6BB6-C89C-4051-960F-3B61D063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D6FCC18-FC5A-4216-98FD-58F117B87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lated image">
            <a:extLst>
              <a:ext uri="{FF2B5EF4-FFF2-40B4-BE49-F238E27FC236}">
                <a16:creationId xmlns:a16="http://schemas.microsoft.com/office/drawing/2014/main" id="{B4FFAC50-2360-4453-8022-9CD0DAB6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038" y="1900238"/>
            <a:ext cx="5084762" cy="441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8675" name="Rectangle 8">
            <a:extLst>
              <a:ext uri="{FF2B5EF4-FFF2-40B4-BE49-F238E27FC236}">
                <a16:creationId xmlns:a16="http://schemas.microsoft.com/office/drawing/2014/main" id="{D67C71D8-3917-4FBC-8768-0B4872C8B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263" y="1041400"/>
            <a:ext cx="8907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operate with a </a:t>
            </a:r>
            <a:r>
              <a:rPr kumimoji="0" lang="en-I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Child Centred</a:t>
            </a:r>
            <a:r>
              <a:rPr kumimoji="0" lang="en-I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Philosophy,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Individualized Learning </a:t>
            </a:r>
            <a:r>
              <a:rPr kumimoji="0" lang="en-I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the key factor.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81464-51EE-4776-9E22-0F826C804641}"/>
              </a:ext>
            </a:extLst>
          </p:cNvPr>
          <p:cNvSpPr txBox="1"/>
          <p:nvPr/>
        </p:nvSpPr>
        <p:spPr>
          <a:xfrm>
            <a:off x="-1295400" y="137397"/>
            <a:ext cx="9067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CHILD CENTRIC LEARNING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3B1628-81C7-482D-A79A-5DB56430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4222" y="2209800"/>
            <a:ext cx="1730148" cy="1713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F1D7E63-4987-4D45-939D-A8B0570B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5770" y="3841846"/>
            <a:ext cx="1807030" cy="1700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9" name="AutoShape 5" descr="Image result for experiential children">
            <a:extLst>
              <a:ext uri="{FF2B5EF4-FFF2-40B4-BE49-F238E27FC236}">
                <a16:creationId xmlns:a16="http://schemas.microsoft.com/office/drawing/2014/main" id="{7133F8EE-51F0-4448-8B86-8DDC0A9D82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8680" name="AutoShape 7" descr="Image result for experiential children">
            <a:extLst>
              <a:ext uri="{FF2B5EF4-FFF2-40B4-BE49-F238E27FC236}">
                <a16:creationId xmlns:a16="http://schemas.microsoft.com/office/drawing/2014/main" id="{C3DBE430-67AE-4038-A0A5-805C7212CF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9217FF33-E92C-434C-BFAB-6B52A9DF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365" y="5052996"/>
            <a:ext cx="1838405" cy="1684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A6832952-22C5-4A1E-A52C-B3E1EEB5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2970" y="3460846"/>
            <a:ext cx="1851252" cy="182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3" name="Picture 3" descr="C:\Users\Pratap\Downloads\IMG-20200910-WA0010.jpg">
            <a:extLst>
              <a:ext uri="{FF2B5EF4-FFF2-40B4-BE49-F238E27FC236}">
                <a16:creationId xmlns:a16="http://schemas.microsoft.com/office/drawing/2014/main" id="{CB07EF5A-2BC2-4AAF-AA2D-E6053C8C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800"/>
            <a:ext cx="893763" cy="828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>
            <a:extLst>
              <a:ext uri="{FF2B5EF4-FFF2-40B4-BE49-F238E27FC236}">
                <a16:creationId xmlns:a16="http://schemas.microsoft.com/office/drawing/2014/main" id="{4764BBE3-AD2C-4DEE-ABE7-0651C575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488C0-9B59-45E0-8A29-61B2E2E2B2F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29699" name="Picture 3" descr="C:\Users\Pratap\Downloads\IMG-20200910-WA0010.jpg">
            <a:extLst>
              <a:ext uri="{FF2B5EF4-FFF2-40B4-BE49-F238E27FC236}">
                <a16:creationId xmlns:a16="http://schemas.microsoft.com/office/drawing/2014/main" id="{2A16EB8E-114C-42AC-93FF-1CFDA279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6A28F5D-7763-47B6-A038-753E52949820}"/>
              </a:ext>
            </a:extLst>
          </p:cNvPr>
          <p:cNvGraphicFramePr>
            <a:graphicFrameLocks/>
          </p:cNvGraphicFramePr>
          <p:nvPr/>
        </p:nvGraphicFramePr>
        <p:xfrm>
          <a:off x="647700" y="1186825"/>
          <a:ext cx="7848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3E8E4C-43CF-49AD-9A73-17493FF48C1B}"/>
              </a:ext>
            </a:extLst>
          </p:cNvPr>
          <p:cNvSpPr txBox="1"/>
          <p:nvPr/>
        </p:nvSpPr>
        <p:spPr>
          <a:xfrm>
            <a:off x="-990600" y="135077"/>
            <a:ext cx="90678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ENQUIRY BASED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5F5DC5-B33C-4D32-A1FF-CC3BACA46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103329-F404-4251-832C-22BC79EE5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BD2D38-7FB7-4E17-B04B-D0F7627CDF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62EE7C-10DD-4423-87DC-F0E6667F0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F32EC5-C374-4EE8-BD72-B3FB9515E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51D8B6-9361-4F8E-838E-6A140D1A7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21D724-A097-40F1-AD3E-39F58CA2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990F16-18D5-4BA5-9886-6A019B0D0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204718-9499-4A5A-96CC-819C6395E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8690E9-4C0C-4233-A596-499E5162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3C954F-B91C-4BFD-95F7-DC144E025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936001-9196-4381-810B-290459CE4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ED2884-BEAC-46AE-9B37-332075E93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B6F268-3941-45B1-B840-04C6D329E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>
            <a:extLst>
              <a:ext uri="{FF2B5EF4-FFF2-40B4-BE49-F238E27FC236}">
                <a16:creationId xmlns:a16="http://schemas.microsoft.com/office/drawing/2014/main" id="{887D7088-002E-428F-A5F4-AD4F43DD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E44540-705C-4DA8-81B0-366848E7356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FC6059D-B1A3-420D-8E4C-282F12479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583" y="126782"/>
            <a:ext cx="5158592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CURRICULUM APPROACH </a:t>
            </a:r>
          </a:p>
        </p:txBody>
      </p:sp>
      <p:pic>
        <p:nvPicPr>
          <p:cNvPr id="31748" name="Picture 3" descr="C:\Users\Pratap\Downloads\IMG-20200910-WA0010.jpg">
            <a:extLst>
              <a:ext uri="{FF2B5EF4-FFF2-40B4-BE49-F238E27FC236}">
                <a16:creationId xmlns:a16="http://schemas.microsoft.com/office/drawing/2014/main" id="{132027F9-B1EE-44BE-8B8B-AC6CE0A26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525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>
            <a:extLst>
              <a:ext uri="{FF2B5EF4-FFF2-40B4-BE49-F238E27FC236}">
                <a16:creationId xmlns:a16="http://schemas.microsoft.com/office/drawing/2014/main" id="{0001B0B2-4798-4806-83E0-069511AC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773113"/>
            <a:ext cx="71929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>
            <a:extLst>
              <a:ext uri="{FF2B5EF4-FFF2-40B4-BE49-F238E27FC236}">
                <a16:creationId xmlns:a16="http://schemas.microsoft.com/office/drawing/2014/main" id="{09DC5EAD-7E55-4C5E-A4C1-1A74CEAC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868540-E5CA-40DF-8AD9-B5AA06E2B05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9699" name="TextBox 2">
            <a:extLst>
              <a:ext uri="{FF2B5EF4-FFF2-40B4-BE49-F238E27FC236}">
                <a16:creationId xmlns:a16="http://schemas.microsoft.com/office/drawing/2014/main" id="{5F6E0A89-B7E4-443C-98E3-A81A966B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2209800"/>
            <a:ext cx="6122987" cy="3292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ASSESSMENT PATTERN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PRE-PRIMARY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24" name="Picture 3" descr="C:\Users\Pratap\Downloads\IMG-20200910-WA0010.jpg">
            <a:extLst>
              <a:ext uri="{FF2B5EF4-FFF2-40B4-BE49-F238E27FC236}">
                <a16:creationId xmlns:a16="http://schemas.microsoft.com/office/drawing/2014/main" id="{84DB641C-8AC2-494E-ABDD-D8BFE6E9B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>
            <a:extLst>
              <a:ext uri="{FF2B5EF4-FFF2-40B4-BE49-F238E27FC236}">
                <a16:creationId xmlns:a16="http://schemas.microsoft.com/office/drawing/2014/main" id="{E6C0B2BB-CA26-4EC4-AE23-FEC12F3A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B02DE-6B46-4ED2-A848-2C0B0FD5F3B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6627" name="TextBox 3">
            <a:extLst>
              <a:ext uri="{FF2B5EF4-FFF2-40B4-BE49-F238E27FC236}">
                <a16:creationId xmlns:a16="http://schemas.microsoft.com/office/drawing/2014/main" id="{2CBA64F5-03FE-4A28-9092-B685E4F4E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106363"/>
            <a:ext cx="78486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ASSESSMENT KEYS: PRE-PRIMARY</a:t>
            </a:r>
          </a:p>
        </p:txBody>
      </p:sp>
      <p:pic>
        <p:nvPicPr>
          <p:cNvPr id="26628" name="Picture 3" descr="C:\Users\Pratap\Downloads\IMG-20200910-WA0010.jpg">
            <a:extLst>
              <a:ext uri="{FF2B5EF4-FFF2-40B4-BE49-F238E27FC236}">
                <a16:creationId xmlns:a16="http://schemas.microsoft.com/office/drawing/2014/main" id="{03C4D3B8-60B3-429B-A1C9-8A806840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12700"/>
            <a:ext cx="1057276" cy="981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5652AE-1304-4AA4-BAE8-98C32DBD3473}"/>
              </a:ext>
            </a:extLst>
          </p:cNvPr>
          <p:cNvSpPr/>
          <p:nvPr/>
        </p:nvSpPr>
        <p:spPr>
          <a:xfrm>
            <a:off x="228600" y="1336675"/>
            <a:ext cx="3505200" cy="1917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Physical and Motor Development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Gross motor skills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Fine motor skills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Eye – hand coordination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Participation in indoor and outdoor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D2197-246D-4A5A-A35C-8451B02A3D60}"/>
              </a:ext>
            </a:extLst>
          </p:cNvPr>
          <p:cNvSpPr/>
          <p:nvPr/>
        </p:nvSpPr>
        <p:spPr>
          <a:xfrm>
            <a:off x="3087688" y="2819400"/>
            <a:ext cx="3505200" cy="191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Socio-Emotional Development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Interaction with peer group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Interaction with teachers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Willingness to share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Follows simple instruction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091AF7-1795-488D-9088-246B3BCB7242}"/>
              </a:ext>
            </a:extLst>
          </p:cNvPr>
          <p:cNvSpPr/>
          <p:nvPr/>
        </p:nvSpPr>
        <p:spPr>
          <a:xfrm>
            <a:off x="5416550" y="4586288"/>
            <a:ext cx="3505200" cy="21002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Personality Traits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Personal hygiene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Courtesy and Politeness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Taking Initiative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Responsibility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Ability to identify more/less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>
            <a:extLst>
              <a:ext uri="{FF2B5EF4-FFF2-40B4-BE49-F238E27FC236}">
                <a16:creationId xmlns:a16="http://schemas.microsoft.com/office/drawing/2014/main" id="{E477C241-9597-4E5E-94E7-C736842E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81080-6205-4238-B370-CBEFE549589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7651" name="TextBox 3">
            <a:extLst>
              <a:ext uri="{FF2B5EF4-FFF2-40B4-BE49-F238E27FC236}">
                <a16:creationId xmlns:a16="http://schemas.microsoft.com/office/drawing/2014/main" id="{D27D1672-C37F-4E20-A915-5A4E2EAB5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2888"/>
            <a:ext cx="78486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ASSESSMENT KEYS: PRE-PRIMARY</a:t>
            </a:r>
          </a:p>
        </p:txBody>
      </p:sp>
      <p:pic>
        <p:nvPicPr>
          <p:cNvPr id="35844" name="Picture 3" descr="C:\Users\Pratap\Downloads\IMG-20200910-WA0010.jpg">
            <a:extLst>
              <a:ext uri="{FF2B5EF4-FFF2-40B4-BE49-F238E27FC236}">
                <a16:creationId xmlns:a16="http://schemas.microsoft.com/office/drawing/2014/main" id="{06C976C8-6A0E-492E-AF5C-7C3F4C89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270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17453C-D918-4E82-9DDB-9AF58752C7BA}"/>
              </a:ext>
            </a:extLst>
          </p:cNvPr>
          <p:cNvSpPr/>
          <p:nvPr/>
        </p:nvSpPr>
        <p:spPr>
          <a:xfrm>
            <a:off x="228600" y="1336675"/>
            <a:ext cx="3505200" cy="1917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Numbers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Ability to identify and quantify number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Writing of numbers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Ability to put numbers in order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Ability to do grouping of objects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0DA77-86B6-481B-8772-9E0ECDE08BC5}"/>
              </a:ext>
            </a:extLst>
          </p:cNvPr>
          <p:cNvSpPr/>
          <p:nvPr/>
        </p:nvSpPr>
        <p:spPr>
          <a:xfrm>
            <a:off x="2971800" y="3124200"/>
            <a:ext cx="3505200" cy="191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Cognitive Development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Listening and speaking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Reading and Writing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Numeracy Skills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92AC23-6110-4287-A0C8-CD2C8A40C8FB}"/>
              </a:ext>
            </a:extLst>
          </p:cNvPr>
          <p:cNvSpPr/>
          <p:nvPr/>
        </p:nvSpPr>
        <p:spPr>
          <a:xfrm>
            <a:off x="5562600" y="4697413"/>
            <a:ext cx="3355975" cy="1917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Co-scholastic Development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Dance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Music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Sports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B561B-B34D-4011-9DA1-B4B7B352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79" y="1578406"/>
            <a:ext cx="4415841" cy="527959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0F689CF-A9BC-4EC1-8425-56715DDC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1144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ECDE6-EC6A-451E-A026-BDEC1FD4C68C}"/>
              </a:ext>
            </a:extLst>
          </p:cNvPr>
          <p:cNvSpPr txBox="1"/>
          <p:nvPr/>
        </p:nvSpPr>
        <p:spPr>
          <a:xfrm>
            <a:off x="1114425" y="220246"/>
            <a:ext cx="76149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PROTECT YOURSELF FROM CORONA VIRUS  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MAINTAIN HYGIENE</a:t>
            </a:r>
          </a:p>
        </p:txBody>
      </p:sp>
    </p:spTree>
    <p:extLst>
      <p:ext uri="{BB962C8B-B14F-4D97-AF65-F5344CB8AC3E}">
        <p14:creationId xmlns:p14="http://schemas.microsoft.com/office/powerpoint/2010/main" val="1829247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5F6280-3E82-45B9-9B5C-2C92551A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9DDEAD7-0F27-4D23-9B8A-3E5DC4C1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1504950"/>
            <a:ext cx="5999163" cy="3848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 PATTERN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GRADES I – X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Facilitator: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Ms.Bhawna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Verma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rgbClr val="DF5327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DF532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A2E65C2-8516-4AF5-BA1D-031F32CD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1144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73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0F868B-1967-4CB9-9A38-9ADF6703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1D663-37FB-41A8-A74B-814288E23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62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D20188-A46A-4622-9E8D-BE35FB22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38379-90A3-42F4-841F-57E5FA496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3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2D050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>
            <a:extLst>
              <a:ext uri="{FF2B5EF4-FFF2-40B4-BE49-F238E27FC236}">
                <a16:creationId xmlns:a16="http://schemas.microsoft.com/office/drawing/2014/main" id="{D0BF8EE8-11EA-4414-B955-E22C2E814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AD085-38A8-4FD5-81BE-F55F0A34D05B}" type="slidenum">
              <a:rPr kumimoji="0" lang="en-US" altLang="en-US" sz="2801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2801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2771" name="TextBox 3">
            <a:extLst>
              <a:ext uri="{FF2B5EF4-FFF2-40B4-BE49-F238E27FC236}">
                <a16:creationId xmlns:a16="http://schemas.microsoft.com/office/drawing/2014/main" id="{716897A8-65D8-4967-AAD3-51A0593F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138113"/>
            <a:ext cx="78486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ASSESSMENT PATTERN GRADES 4-5</a:t>
            </a:r>
          </a:p>
        </p:txBody>
      </p:sp>
      <p:sp>
        <p:nvSpPr>
          <p:cNvPr id="34820" name="TextBox 6">
            <a:extLst>
              <a:ext uri="{FF2B5EF4-FFF2-40B4-BE49-F238E27FC236}">
                <a16:creationId xmlns:a16="http://schemas.microsoft.com/office/drawing/2014/main" id="{ADD94ECC-AC22-4BC1-B125-654C643CF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028700"/>
            <a:ext cx="84216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 4 Assessments in a year.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Pre-Mid and Post-Mid Assessments are mapped on the understanding of 6 subjects.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Mid-Term and Annual Exam are mapped on the understanding of 8 subjects.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D04A68-EE5B-48B3-AA7B-45844DB0F9AE}"/>
              </a:ext>
            </a:extLst>
          </p:cNvPr>
          <p:cNvGraphicFramePr>
            <a:graphicFrameLocks noGrp="1"/>
          </p:cNvGraphicFramePr>
          <p:nvPr/>
        </p:nvGraphicFramePr>
        <p:xfrm>
          <a:off x="4114800" y="2660650"/>
          <a:ext cx="4800600" cy="3675233"/>
        </p:xfrm>
        <a:graphic>
          <a:graphicData uri="http://schemas.openxmlformats.org/drawingml/2006/table">
            <a:tbl>
              <a:tblPr/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317">
                <a:tc gridSpan="4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1" i="0" u="sng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Mid-Term and Annual Exam Assessments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9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Subject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Theory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Subject Enrichment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Notebook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31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09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Hindi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31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Maths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92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Science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92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SST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92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French/Sanskrit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338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GK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09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Computer Applications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Practical 25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916118-207F-428B-9F6F-85A80227A055}"/>
              </a:ext>
            </a:extLst>
          </p:cNvPr>
          <p:cNvGraphicFramePr>
            <a:graphicFrameLocks noGrp="1"/>
          </p:cNvGraphicFramePr>
          <p:nvPr/>
        </p:nvGraphicFramePr>
        <p:xfrm>
          <a:off x="477838" y="2660650"/>
          <a:ext cx="3136900" cy="3190890"/>
        </p:xfrm>
        <a:graphic>
          <a:graphicData uri="http://schemas.openxmlformats.org/drawingml/2006/table">
            <a:tbl>
              <a:tblPr/>
              <a:tblGrid>
                <a:gridCol w="1884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947"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000" b="1" i="0" u="sng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Pre-Mid &amp; Post Mid Test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5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Subject 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Written Assessment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69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English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4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Hindi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94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Maths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Science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French/Sanskrit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SST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4902" name="Picture 3" descr="C:\Users\Pratap\Downloads\IMG-20200910-WA0010.jpg">
            <a:extLst>
              <a:ext uri="{FF2B5EF4-FFF2-40B4-BE49-F238E27FC236}">
                <a16:creationId xmlns:a16="http://schemas.microsoft.com/office/drawing/2014/main" id="{8302BB2D-F31D-472C-813D-E1387319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BA8ACE-D51B-4E7E-8843-0FF67E50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2A660-38CD-45F0-B40C-908209E83B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3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2D050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3">
            <a:extLst>
              <a:ext uri="{FF2B5EF4-FFF2-40B4-BE49-F238E27FC236}">
                <a16:creationId xmlns:a16="http://schemas.microsoft.com/office/drawing/2014/main" id="{F7847ADE-0E76-4ADF-9C65-34EB982BC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93663"/>
            <a:ext cx="78486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ASSESSMENT PATTERN GRADES 9 - 10</a:t>
            </a:r>
          </a:p>
        </p:txBody>
      </p:sp>
      <p:sp>
        <p:nvSpPr>
          <p:cNvPr id="37892" name="TextBox 8">
            <a:extLst>
              <a:ext uri="{FF2B5EF4-FFF2-40B4-BE49-F238E27FC236}">
                <a16:creationId xmlns:a16="http://schemas.microsoft.com/office/drawing/2014/main" id="{1D826C06-BE29-46CB-8FA9-04863712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7" y="759986"/>
            <a:ext cx="78851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 4 Assessments in a year.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Pre-Mid and Post-Mid Assessments are mapped on the understanding of 6 subjects.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Mid-Term and Annual Exams are mapped on the understanding of 8 subjects.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5AD88F-64C4-40A6-B70C-91910212DF4C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411413"/>
          <a:ext cx="3651250" cy="3036885"/>
        </p:xfrm>
        <a:graphic>
          <a:graphicData uri="http://schemas.openxmlformats.org/drawingml/2006/table">
            <a:tbl>
              <a:tblPr/>
              <a:tblGrid>
                <a:gridCol w="1471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8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Pre-Mid &amp; Post-Mid Assessments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Subject 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Written Assessment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Hindi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Science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French/Sanskrit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EA455D5-C77A-41F4-A022-51A262CEEF3F}"/>
              </a:ext>
            </a:extLst>
          </p:cNvPr>
          <p:cNvGraphicFramePr>
            <a:graphicFrameLocks noGrp="1"/>
          </p:cNvGraphicFramePr>
          <p:nvPr/>
        </p:nvGraphicFramePr>
        <p:xfrm>
          <a:off x="4083050" y="2354263"/>
          <a:ext cx="4703762" cy="3702049"/>
        </p:xfrm>
        <a:graphic>
          <a:graphicData uri="http://schemas.openxmlformats.org/drawingml/2006/table">
            <a:tbl>
              <a:tblPr/>
              <a:tblGrid>
                <a:gridCol w="1559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49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Term &amp; Annual Exam Assessment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Subject 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Theory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Subject Enrichment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Notebook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8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8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Hindi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8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Science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SST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French/Sanskrit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8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GK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Computer Applications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4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Practical 10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3C9483-E02F-444C-B4E8-5A78909CA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944394"/>
              </p:ext>
            </p:extLst>
          </p:nvPr>
        </p:nvGraphicFramePr>
        <p:xfrm>
          <a:off x="647700" y="6170612"/>
          <a:ext cx="8139112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 : For 9th and 10th French/Sanskrit and IT will be out of  full marks i.e. 80 and 20</a:t>
                      </a:r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4" marR="9524" marT="949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980" name="Picture 3" descr="C:\Users\Pratap\Downloads\IMG-20200910-WA0010.jpg">
            <a:extLst>
              <a:ext uri="{FF2B5EF4-FFF2-40B4-BE49-F238E27FC236}">
                <a16:creationId xmlns:a16="http://schemas.microsoft.com/office/drawing/2014/main" id="{96BA407F-8B1B-4CD3-8BB3-5A8BDCB3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1714D3-6E75-43C2-99D1-7F7172E5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A0E20-4C63-4D30-8C7C-DF71797EC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01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B6551B-2150-428B-BF4E-7CF9AC73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3A31A-1513-4879-A91D-0C24EF1ED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5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039236-B3AD-432B-96EE-C85C2FD7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336C1-5DB7-40F5-9244-579E2608F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9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3D46E9-7987-4713-BB5B-82F5730E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D245A-CBBF-4C8D-93E2-82BE90EBBA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47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EBF9FB-AF4F-4031-8125-4151B1BB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14D5B-598F-44DC-9E1B-F9FE819A4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9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BB475E-F2DE-4B4C-8921-1CD3AB80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7D462-C90B-4A3F-902E-BB0B4D6893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A7C2B8-B016-49B1-A6BD-8CF1C094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17AC3-8268-4808-8225-F42A9C0C4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011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DC749-6749-490E-A372-8803901E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675BF-2B35-41AF-B5F1-397034AD8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51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7744CF-DED6-4242-9C02-54DA4CB2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790F3-EE92-437D-BF19-216E1410F3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96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950E53-65D9-4AD8-B822-BC5702B6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10B3B-2506-4D9C-99E6-D4C58BDB1D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60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3E274B-C8F4-42AD-A7C6-AD3EBF83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FEB90-DF2A-43A9-B5BD-C384F8F2A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587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FC2821-7B5F-4517-B637-2C46A575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B49CD-1032-425B-8019-627B58AE98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1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1">
            <a:extLst>
              <a:ext uri="{FF2B5EF4-FFF2-40B4-BE49-F238E27FC236}">
                <a16:creationId xmlns:a16="http://schemas.microsoft.com/office/drawing/2014/main" id="{5D7C2491-FAFA-41D4-8182-6D5B176DC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F9800C-3297-4D50-BDB2-670239C482A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3971" name="TextBox 2">
            <a:extLst>
              <a:ext uri="{FF2B5EF4-FFF2-40B4-BE49-F238E27FC236}">
                <a16:creationId xmlns:a16="http://schemas.microsoft.com/office/drawing/2014/main" id="{76910608-D645-4325-8CDC-36A2F55D6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34" y="1851032"/>
            <a:ext cx="780333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DISCIPLINE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NAVYANDHRA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FACILITATOR: MADHU LOYAL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3972" name="Picture 9" descr="C:\Users\Pratap\Downloads\IMG-20200910-WA0010.jpg">
            <a:extLst>
              <a:ext uri="{FF2B5EF4-FFF2-40B4-BE49-F238E27FC236}">
                <a16:creationId xmlns:a16="http://schemas.microsoft.com/office/drawing/2014/main" id="{F15BC5F1-BF3F-4D44-A715-6848E1894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1">
            <a:extLst>
              <a:ext uri="{FF2B5EF4-FFF2-40B4-BE49-F238E27FC236}">
                <a16:creationId xmlns:a16="http://schemas.microsoft.com/office/drawing/2014/main" id="{F9301143-481F-4C12-AB0A-CF70D44C4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3A25C-2434-48CC-8481-7F7BF3867BD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1923" name="TextBox 3">
            <a:extLst>
              <a:ext uri="{FF2B5EF4-FFF2-40B4-BE49-F238E27FC236}">
                <a16:creationId xmlns:a16="http://schemas.microsoft.com/office/drawing/2014/main" id="{38BD1E29-2C4F-4207-8875-E812288B8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98425"/>
            <a:ext cx="5141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1924" name="TextBox 7">
            <a:extLst>
              <a:ext uri="{FF2B5EF4-FFF2-40B4-BE49-F238E27FC236}">
                <a16:creationId xmlns:a16="http://schemas.microsoft.com/office/drawing/2014/main" id="{295D9923-2C5C-4CFE-B49D-40D58CB1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8805C-0909-4231-9D99-258FEC7205B7}"/>
              </a:ext>
            </a:extLst>
          </p:cNvPr>
          <p:cNvSpPr txBox="1"/>
          <p:nvPr/>
        </p:nvSpPr>
        <p:spPr>
          <a:xfrm>
            <a:off x="74613" y="420688"/>
            <a:ext cx="41211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" name="Picture 2" descr="C:\Documents and Settings\admin\Desktop\cyberage ppts\1.jpg">
            <a:extLst>
              <a:ext uri="{FF2B5EF4-FFF2-40B4-BE49-F238E27FC236}">
                <a16:creationId xmlns:a16="http://schemas.microsoft.com/office/drawing/2014/main" id="{77D9E290-C81C-47C9-A710-45ABFDA2C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75" y="3929265"/>
            <a:ext cx="3429649" cy="2754095"/>
          </a:xfrm>
          <a:prstGeom prst="roundRect">
            <a:avLst>
              <a:gd name="adj" fmla="val 8594"/>
            </a:avLst>
          </a:prstGeom>
          <a:solidFill>
            <a:srgbClr val="FFFF0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8" name="Picture 9" descr="C:\Users\Pratap\Downloads\IMG-20200910-WA0010.jpg">
            <a:extLst>
              <a:ext uri="{FF2B5EF4-FFF2-40B4-BE49-F238E27FC236}">
                <a16:creationId xmlns:a16="http://schemas.microsoft.com/office/drawing/2014/main" id="{D69C0F1A-59C3-49CE-97F5-E480FAE9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893763" cy="8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9" name="TextBox 1">
            <a:extLst>
              <a:ext uri="{FF2B5EF4-FFF2-40B4-BE49-F238E27FC236}">
                <a16:creationId xmlns:a16="http://schemas.microsoft.com/office/drawing/2014/main" id="{73D3C93E-2B12-44D1-93D5-BA4190DCF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2968"/>
            <a:ext cx="9144000" cy="2862263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your help,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Your child can create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solid plan that will guide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him or her towards a successful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rewarding career.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E923D-08AD-4BFB-B587-B7C424787F6E}"/>
              </a:ext>
            </a:extLst>
          </p:cNvPr>
          <p:cNvSpPr txBox="1"/>
          <p:nvPr/>
        </p:nvSpPr>
        <p:spPr>
          <a:xfrm>
            <a:off x="2705100" y="107950"/>
            <a:ext cx="5141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PARENTAL SUPPORT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1">
            <a:extLst>
              <a:ext uri="{FF2B5EF4-FFF2-40B4-BE49-F238E27FC236}">
                <a16:creationId xmlns:a16="http://schemas.microsoft.com/office/drawing/2014/main" id="{3909B5C1-CDFA-48C4-B7FA-3D2FA7689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B539E-CD09-47C0-AFB3-68D9E5A4F593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B294D-A711-4219-A8F8-DD6226ADF2FC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948" name="TextBox 7">
            <a:extLst>
              <a:ext uri="{FF2B5EF4-FFF2-40B4-BE49-F238E27FC236}">
                <a16:creationId xmlns:a16="http://schemas.microsoft.com/office/drawing/2014/main" id="{5EE1D050-BFCD-45F6-B55D-110921DBF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C8BFE-0C12-4E57-A8CE-69351CD27022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2950" name="TextBox 12">
            <a:extLst>
              <a:ext uri="{FF2B5EF4-FFF2-40B4-BE49-F238E27FC236}">
                <a16:creationId xmlns:a16="http://schemas.microsoft.com/office/drawing/2014/main" id="{936418AE-917D-4D23-BC6B-79D1E3AA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2951" name="TextBox 2">
            <a:extLst>
              <a:ext uri="{FF2B5EF4-FFF2-40B4-BE49-F238E27FC236}">
                <a16:creationId xmlns:a16="http://schemas.microsoft.com/office/drawing/2014/main" id="{D917ECC7-4EEF-42C0-8D89-9C73E6C0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542925"/>
            <a:ext cx="4657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C8E22-4338-4519-9F14-6B48212DFCEA}"/>
              </a:ext>
            </a:extLst>
          </p:cNvPr>
          <p:cNvSpPr txBox="1"/>
          <p:nvPr/>
        </p:nvSpPr>
        <p:spPr>
          <a:xfrm>
            <a:off x="2165350" y="66675"/>
            <a:ext cx="53752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ASSIST YOUR CHILD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953" name="TextBox 13">
            <a:extLst>
              <a:ext uri="{FF2B5EF4-FFF2-40B4-BE49-F238E27FC236}">
                <a16:creationId xmlns:a16="http://schemas.microsoft.com/office/drawing/2014/main" id="{47831D7F-AC5B-4459-8FB7-B35F548A0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298575"/>
            <a:ext cx="7970837" cy="5195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l" defTabSz="457200" rtl="0" eaLnBrk="0" fontAlgn="base" latinLnBrk="0" hangingPunct="0">
              <a:lnSpc>
                <a:spcPts val="33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Parent Involvement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#1 Indicator for Student Success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2438" algn="l" defTabSz="457200" rtl="0" eaLnBrk="0" fontAlgn="base" latinLnBrk="0" hangingPunct="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Encourage communication about topics learned in school.</a:t>
            </a:r>
          </a:p>
          <a:p>
            <a:pPr marL="465138" marR="0" lvl="0" indent="-452438" algn="l" defTabSz="4572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Stay current on school news.</a:t>
            </a:r>
          </a:p>
          <a:p>
            <a:pPr marL="465138" marR="0" lvl="0" indent="-452438" algn="l" defTabSz="4572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Check grades often.</a:t>
            </a:r>
          </a:p>
          <a:p>
            <a:pPr marL="465138" marR="0" lvl="0" indent="-452438" algn="l" defTabSz="4572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Encourage after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routine for homework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organize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2438" algn="l" defTabSz="457200" rtl="0" eaLnBrk="0" fontAlgn="base" latinLnBrk="0" hangingPunct="0">
              <a:lnSpc>
                <a:spcPts val="2525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Oversee organization but have student ultimately responsible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2438" algn="l" defTabSz="457200" rtl="0" eaLnBrk="0" fontAlgn="base" latinLnBrk="0" hangingPunct="0">
              <a:lnSpc>
                <a:spcPts val="22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expectations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2438" algn="l" defTabSz="457200" rtl="0" eaLnBrk="0" fontAlgn="base" latinLnBrk="0" hangingPunct="0">
              <a:lnSpc>
                <a:spcPts val="2525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Don’t rescue them from consequences.</a:t>
            </a:r>
          </a:p>
          <a:p>
            <a:pPr marL="465138" marR="0" lvl="0" indent="-452438" algn="l" defTabSz="457200" rtl="0" eaLnBrk="0" fontAlgn="base" latinLnBrk="0" hangingPunct="0">
              <a:lnSpc>
                <a:spcPts val="22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Help student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 skills.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2438" algn="l" defTabSz="457200" rtl="0" eaLnBrk="0" fontAlgn="base" latinLnBrk="0" hangingPunct="0">
              <a:lnSpc>
                <a:spcPts val="2425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Encourage student to be involved - clubs or other extracurricular activities</a:t>
            </a:r>
          </a:p>
          <a:p>
            <a:pPr marL="465138" marR="0" lvl="0" indent="-452438" algn="l" defTabSz="4572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Talk about positive behavioral traits (good friend, drama-free, listening, etc.)</a:t>
            </a:r>
          </a:p>
          <a:p>
            <a:pPr marL="465138" marR="0" lvl="0" indent="-452438" algn="l" defTabSz="4572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 communication skills</a:t>
            </a:r>
          </a:p>
          <a:p>
            <a:pPr marL="465138" marR="0" lvl="0" indent="-452438" algn="l" defTabSz="457200" rtl="0" eaLnBrk="0" fontAlgn="base" latinLnBrk="0" hangingPunct="0">
              <a:lnSpc>
                <a:spcPts val="2400"/>
              </a:lnSpc>
              <a:spcBef>
                <a:spcPts val="163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Discuss various social interactions</a:t>
            </a:r>
          </a:p>
          <a:p>
            <a:pPr marL="465138" marR="0" lvl="0" indent="-452438" algn="l" defTabSz="457200" rtl="0" eaLnBrk="0" fontAlgn="base" latinLnBrk="0" hangingPunct="0">
              <a:lnSpc>
                <a:spcPts val="2400"/>
              </a:lnSpc>
              <a:spcBef>
                <a:spcPts val="163"/>
              </a:spcBef>
              <a:spcAft>
                <a:spcPct val="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Encourage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Attendance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Good Work Habits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2954" name="Picture 3" descr="C:\Users\Pratap\Downloads\IMG-20200910-WA0010.jpg">
            <a:extLst>
              <a:ext uri="{FF2B5EF4-FFF2-40B4-BE49-F238E27FC236}">
                <a16:creationId xmlns:a16="http://schemas.microsoft.com/office/drawing/2014/main" id="{8B01ECD8-2C57-46EB-BE8C-FC81A51D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1">
            <a:extLst>
              <a:ext uri="{FF2B5EF4-FFF2-40B4-BE49-F238E27FC236}">
                <a16:creationId xmlns:a16="http://schemas.microsoft.com/office/drawing/2014/main" id="{BAC21539-1C28-403E-827D-412A575531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414AF-ADF7-4BE9-AA13-037E035BCED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036CD6-EF4B-4AC0-9E6B-C2D4A8694C30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4996" name="TextBox 3">
            <a:extLst>
              <a:ext uri="{FF2B5EF4-FFF2-40B4-BE49-F238E27FC236}">
                <a16:creationId xmlns:a16="http://schemas.microsoft.com/office/drawing/2014/main" id="{D8AAF5E7-CD22-48BA-A21C-4BFE2461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3" y="153988"/>
            <a:ext cx="5141912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DISCIPLINE</a:t>
            </a:r>
          </a:p>
        </p:txBody>
      </p:sp>
      <p:sp>
        <p:nvSpPr>
          <p:cNvPr id="84997" name="TextBox 7">
            <a:extLst>
              <a:ext uri="{FF2B5EF4-FFF2-40B4-BE49-F238E27FC236}">
                <a16:creationId xmlns:a16="http://schemas.microsoft.com/office/drawing/2014/main" id="{10CE7822-0356-4B6B-BCDF-51CBBCFE8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92BF6-359C-42D3-B884-EFD8441A01E7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4999" name="TextBox 12">
            <a:extLst>
              <a:ext uri="{FF2B5EF4-FFF2-40B4-BE49-F238E27FC236}">
                <a16:creationId xmlns:a16="http://schemas.microsoft.com/office/drawing/2014/main" id="{1EF2CB3B-802F-4387-860C-A676B9B89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5000" name="TextBox 10">
            <a:extLst>
              <a:ext uri="{FF2B5EF4-FFF2-40B4-BE49-F238E27FC236}">
                <a16:creationId xmlns:a16="http://schemas.microsoft.com/office/drawing/2014/main" id="{5DA9A6A5-30A0-442E-9E2F-74B4E23B7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1098550"/>
            <a:ext cx="7418388" cy="494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UNIFORM, SCHOOL SHOES, TIE AND BELT.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WEARING MASK IS A MUST AND TO CARRY SANITIZER.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MUST WEAR SCHOOL IDENTITY CARD.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WELL GROOMED HAIR AND NO FANCY HAIR STYLE.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 ORA HYGIENE, WELL MANICURED NAILS.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EXPENSIVE STUFF OR ACCESSORIES ALLOWED. ONLY SIMPLE WRIST WATCH FROM CLASS V ONWARDS.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I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5001" name="Picture 9" descr="C:\Users\Pratap\Downloads\IMG-20200910-WA0010.jpg">
            <a:extLst>
              <a:ext uri="{FF2B5EF4-FFF2-40B4-BE49-F238E27FC236}">
                <a16:creationId xmlns:a16="http://schemas.microsoft.com/office/drawing/2014/main" id="{E365D88C-E53C-4E26-948D-985154A4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893763" cy="8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1">
            <a:extLst>
              <a:ext uri="{FF2B5EF4-FFF2-40B4-BE49-F238E27FC236}">
                <a16:creationId xmlns:a16="http://schemas.microsoft.com/office/drawing/2014/main" id="{B6E38064-2AC4-412C-9093-08D803594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51A53B-7914-4244-A3B8-806D59EF78F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B1596-5984-4CA7-83D9-6AD86B66D74B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6020" name="TextBox 3">
            <a:extLst>
              <a:ext uri="{FF2B5EF4-FFF2-40B4-BE49-F238E27FC236}">
                <a16:creationId xmlns:a16="http://schemas.microsoft.com/office/drawing/2014/main" id="{E134A976-96F1-42E6-A0BC-861ACECBF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268288"/>
            <a:ext cx="5141913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DISCIPLINE</a:t>
            </a:r>
          </a:p>
        </p:txBody>
      </p:sp>
      <p:sp>
        <p:nvSpPr>
          <p:cNvPr id="86021" name="TextBox 7">
            <a:extLst>
              <a:ext uri="{FF2B5EF4-FFF2-40B4-BE49-F238E27FC236}">
                <a16:creationId xmlns:a16="http://schemas.microsoft.com/office/drawing/2014/main" id="{A267BB74-8E6E-41DE-9792-75097FFEE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65E07-693D-4FE8-958E-393E261E9062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6023" name="TextBox 12">
            <a:extLst>
              <a:ext uri="{FF2B5EF4-FFF2-40B4-BE49-F238E27FC236}">
                <a16:creationId xmlns:a16="http://schemas.microsoft.com/office/drawing/2014/main" id="{633F0647-D6F2-40E6-A1A9-E96A327FB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6024" name="TextBox 10">
            <a:extLst>
              <a:ext uri="{FF2B5EF4-FFF2-40B4-BE49-F238E27FC236}">
                <a16:creationId xmlns:a16="http://schemas.microsoft.com/office/drawing/2014/main" id="{A0B12FF6-6866-4CF9-ADAE-E23AF5FA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1204913"/>
            <a:ext cx="7418387" cy="57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SHOULD NOT BE CARRYING MOBILE PHONES OR ANY SHARP THINGS LIKE SCISSORS, BLADE ETC.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SPORT BELONGINGS AND IMPORTANT ITEMS SHOULD BE PROPERLY LABELLED..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MUST REACH SCHOOL BY 8.25 AM AS THE SCHOOL GATE WILL CLOSE SHARP AT 8.30 AM.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NOT TAKE LEAVE ON SMALL PRETEXTS.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LEAVE APPLICATION OR INTIMATION IN WRITING MUST BE SENT BY THE PARENTS TO SCHOOL.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PARENTS MUST ENSURE TO SEND BOOKS TO SCHOOL AS PER THE TIME TABLE OR MAKE THE CHILD RESPONSIBLE.</a:t>
            </a:r>
            <a:endParaRPr kumimoji="0" lang="en-I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A6B72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6025" name="Picture 9" descr="C:\Users\Pratap\Downloads\IMG-20200910-WA0010.jpg">
            <a:extLst>
              <a:ext uri="{FF2B5EF4-FFF2-40B4-BE49-F238E27FC236}">
                <a16:creationId xmlns:a16="http://schemas.microsoft.com/office/drawing/2014/main" id="{538DBC9F-1F66-45D9-8451-ED31D105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8937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F9FFAA-021D-45EA-B92D-800F9440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B12F8-2E93-47B6-8573-4684FE1EE4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46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9A12D75A-4B0A-4DEA-8EF6-96874ADE8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892F3-6AB9-4EE7-8FB7-B125FD84AC3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DF734-24F2-446D-8380-236C98EA0A12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7044" name="TextBox 7">
            <a:extLst>
              <a:ext uri="{FF2B5EF4-FFF2-40B4-BE49-F238E27FC236}">
                <a16:creationId xmlns:a16="http://schemas.microsoft.com/office/drawing/2014/main" id="{B3696DA2-E7D9-4D6D-A40E-E09159C3F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54A32-4747-4531-803C-333860537949}"/>
              </a:ext>
            </a:extLst>
          </p:cNvPr>
          <p:cNvSpPr txBox="1"/>
          <p:nvPr/>
        </p:nvSpPr>
        <p:spPr>
          <a:xfrm>
            <a:off x="2581275" y="696913"/>
            <a:ext cx="53657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7046" name="TextBox 12">
            <a:extLst>
              <a:ext uri="{FF2B5EF4-FFF2-40B4-BE49-F238E27FC236}">
                <a16:creationId xmlns:a16="http://schemas.microsoft.com/office/drawing/2014/main" id="{29144AC9-DF9E-45DA-A139-D086BE7C3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7047" name="TextBox 15">
            <a:extLst>
              <a:ext uri="{FF2B5EF4-FFF2-40B4-BE49-F238E27FC236}">
                <a16:creationId xmlns:a16="http://schemas.microsoft.com/office/drawing/2014/main" id="{789877C2-5F28-48A9-81DA-CDEFAB4D8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50938"/>
            <a:ext cx="75485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42900"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Pct val="108000"/>
              <a:buFont typeface="Symbol" panose="05050102010706020507" pitchFamily="18" charset="2"/>
              <a:buChar char=""/>
              <a:tabLst>
                <a:tab pos="354013" algn="l"/>
                <a:tab pos="3556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Length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Approach the top of the knee, minimum fingertip length</a:t>
            </a:r>
          </a:p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Symbol" panose="05050102010706020507" pitchFamily="18" charset="2"/>
              <a:buChar char=""/>
              <a:tabLst>
                <a:tab pos="354013" algn="l"/>
                <a:tab pos="3556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headbands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coverings worn indoors</a:t>
            </a:r>
          </a:p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Symbol" panose="05050102010706020507" pitchFamily="18" charset="2"/>
              <a:buChar char=""/>
              <a:tabLst>
                <a:tab pos="354013" algn="l"/>
                <a:tab pos="3556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inappropriate slogans or pictures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(i.e. tobacco, alcohol, drugs, racial remarks, gang  affiliations, or sexual connotations)</a:t>
            </a:r>
          </a:p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Symbol" panose="05050102010706020507" pitchFamily="18" charset="2"/>
              <a:buChar char=""/>
              <a:tabLst>
                <a:tab pos="354013" algn="l"/>
                <a:tab pos="3556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 uniform to ensure that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undergarments do not show up.</a:t>
            </a:r>
          </a:p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Symbol" panose="05050102010706020507" pitchFamily="18" charset="2"/>
              <a:buChar char=""/>
              <a:tabLst>
                <a:tab pos="354013" algn="l"/>
                <a:tab pos="3556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low cut necklines, off-the-shoulder shirts, pajamas, or slippers on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Birthdays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 if not wearing uniform due to some reason.</a:t>
            </a:r>
          </a:p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Symbol" panose="05050102010706020507" pitchFamily="18" charset="2"/>
              <a:buChar char=""/>
              <a:tabLst>
                <a:tab pos="354013" algn="l"/>
                <a:tab pos="3556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Pants or skirts with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cuts or holes require an additional layer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underneath to prevent  skin visibility.</a:t>
            </a:r>
          </a:p>
          <a:p>
            <a:pPr marL="3556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  <a:tab pos="3556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56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4013" algn="l"/>
                <a:tab pos="3556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7048" name="TextBox 10">
            <a:extLst>
              <a:ext uri="{FF2B5EF4-FFF2-40B4-BE49-F238E27FC236}">
                <a16:creationId xmlns:a16="http://schemas.microsoft.com/office/drawing/2014/main" id="{1FD52CE7-D5C2-49F0-97EB-82FD2E405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93675"/>
            <a:ext cx="4738687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DISCIPLINE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87049" name="Picture 9" descr="C:\Users\Pratap\Downloads\IMG-20200910-WA0010.jpg">
            <a:extLst>
              <a:ext uri="{FF2B5EF4-FFF2-40B4-BE49-F238E27FC236}">
                <a16:creationId xmlns:a16="http://schemas.microsoft.com/office/drawing/2014/main" id="{FA6F14D7-AC77-44E9-9D83-1BAB8BB3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1">
            <a:extLst>
              <a:ext uri="{FF2B5EF4-FFF2-40B4-BE49-F238E27FC236}">
                <a16:creationId xmlns:a16="http://schemas.microsoft.com/office/drawing/2014/main" id="{18DFE11B-946C-45E0-A3D4-BBA2555562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E0592-F00C-427B-BE02-7A36A7B5B2C9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1B380-D0CE-46BF-AB04-626A02AC2DD6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116" name="TextBox 3">
            <a:extLst>
              <a:ext uri="{FF2B5EF4-FFF2-40B4-BE49-F238E27FC236}">
                <a16:creationId xmlns:a16="http://schemas.microsoft.com/office/drawing/2014/main" id="{9AA97103-4FD5-41DA-B219-685D3B12F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0525"/>
            <a:ext cx="5141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8FD81-843A-476F-BD51-695D74F37206}"/>
              </a:ext>
            </a:extLst>
          </p:cNvPr>
          <p:cNvSpPr txBox="1"/>
          <p:nvPr/>
        </p:nvSpPr>
        <p:spPr>
          <a:xfrm>
            <a:off x="1154164" y="1171575"/>
            <a:ext cx="7316788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arriving after 8.25 am are considered late to school.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must report to the Administrative Office to obtain a pass to the class.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receive warning after 5 late arrivals either to the class of the zoom sessions   Or to the School.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Help </a:t>
            </a:r>
            <a:r>
              <a:rPr kumimoji="0" lang="en-US" sz="2000" b="0" i="0" u="none" strike="noStrike" kern="1200" cap="none" spc="-5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your </a:t>
            </a:r>
            <a:r>
              <a:rPr kumimoji="0" lang="en-US" sz="2000" b="0" i="0" u="none" strike="noStrike" kern="1200" cap="none" spc="-10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 </a:t>
            </a:r>
            <a:r>
              <a:rPr kumimoji="0" lang="en-US" sz="2000" b="0" i="0" u="none" strike="noStrike" kern="1200" cap="none" spc="-14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2000" b="0" i="0" u="none" strike="noStrike" kern="1200" cap="none" spc="-114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US" sz="2000" b="0" i="0" u="none" strike="noStrike" kern="1200" cap="none" spc="-12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ensure </a:t>
            </a:r>
            <a:r>
              <a:rPr kumimoji="0" lang="en-US" sz="2000" b="0" i="0" u="none" strike="noStrike" kern="1200" cap="none" spc="-8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they </a:t>
            </a:r>
            <a:r>
              <a:rPr kumimoji="0" lang="en-US" sz="2000" b="0" i="0" u="none" strike="noStrike" kern="1200" cap="none" spc="-1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 </a:t>
            </a:r>
            <a:r>
              <a:rPr kumimoji="0" lang="en-US" sz="2000" b="0" i="0" u="none" strike="noStrike" kern="1200" cap="none" spc="-8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ready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US" sz="2000" b="0" i="0" u="none" strike="noStrike" kern="1200" cap="none" spc="-10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leave  </a:t>
            </a: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425" algn="l"/>
              </a:tabLst>
              <a:defRPr/>
            </a:pP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plenty </a:t>
            </a:r>
            <a:r>
              <a:rPr kumimoji="0" lang="en-US" sz="20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</a:t>
            </a:r>
            <a:r>
              <a:rPr kumimoji="0" lang="en-US" sz="2000" b="0" i="0" u="none" strike="noStrike" kern="1200" cap="none" spc="-114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</a:t>
            </a:r>
            <a:r>
              <a:rPr kumimoji="0" lang="en-US" sz="2000" b="0" i="0" u="none" strike="noStrike" kern="1200" cap="none" spc="-8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they </a:t>
            </a:r>
            <a:r>
              <a:rPr kumimoji="0" lang="en-US" sz="20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en-US" sz="2000" b="0" i="0" u="none" strike="noStrike" kern="1200" cap="none" spc="-8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</a:t>
            </a:r>
            <a:r>
              <a:rPr kumimoji="0" lang="en-US" sz="2000" b="0" i="0" u="none" strike="noStrike" kern="1200" cap="none" spc="-12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valuable 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instructional</a:t>
            </a:r>
            <a:r>
              <a:rPr kumimoji="0" lang="en-US" sz="2000" b="0" i="0" u="none" strike="noStrike" kern="1200" cap="none" spc="12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	  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need to serve </a:t>
            </a:r>
            <a:r>
              <a:rPr kumimoji="0" lang="en-US" sz="2000" b="1" i="0" u="none" strike="noStrike" kern="1200" cap="none" spc="-9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Detention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after 5 warnings.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3F7B1-636D-4D81-B177-0B14BF7827CD}"/>
              </a:ext>
            </a:extLst>
          </p:cNvPr>
          <p:cNvSpPr txBox="1"/>
          <p:nvPr/>
        </p:nvSpPr>
        <p:spPr>
          <a:xfrm>
            <a:off x="2824163" y="741363"/>
            <a:ext cx="53673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0119" name="TextBox 12">
            <a:extLst>
              <a:ext uri="{FF2B5EF4-FFF2-40B4-BE49-F238E27FC236}">
                <a16:creationId xmlns:a16="http://schemas.microsoft.com/office/drawing/2014/main" id="{2EAC56AC-FEF1-48D9-BCC6-385100711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0120" name="TextBox 10">
            <a:extLst>
              <a:ext uri="{FF2B5EF4-FFF2-40B4-BE49-F238E27FC236}">
                <a16:creationId xmlns:a16="http://schemas.microsoft.com/office/drawing/2014/main" id="{B04D81B5-D69C-4CA3-B27E-CEEF5D6D3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471488"/>
            <a:ext cx="7843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C4B09-77E5-43E0-9BF1-93A664646646}"/>
              </a:ext>
            </a:extLst>
          </p:cNvPr>
          <p:cNvSpPr txBox="1"/>
          <p:nvPr/>
        </p:nvSpPr>
        <p:spPr>
          <a:xfrm>
            <a:off x="2520950" y="268288"/>
            <a:ext cx="5969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ARRIVING LATE AT SCHOOL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1D952-88A2-427A-A68B-83069EDC3503}"/>
              </a:ext>
            </a:extLst>
          </p:cNvPr>
          <p:cNvSpPr txBox="1"/>
          <p:nvPr/>
        </p:nvSpPr>
        <p:spPr>
          <a:xfrm>
            <a:off x="2279650" y="3614738"/>
            <a:ext cx="5991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123" name="object 7">
            <a:extLst>
              <a:ext uri="{FF2B5EF4-FFF2-40B4-BE49-F238E27FC236}">
                <a16:creationId xmlns:a16="http://schemas.microsoft.com/office/drawing/2014/main" id="{E014C0FD-0F8E-413C-AB6D-0217C0B91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4816475"/>
            <a:ext cx="1666875" cy="1562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90124" name="Picture 6" descr="C:\Users\Pratap\Downloads\IMG-20200910-WA0010.jpg">
            <a:extLst>
              <a:ext uri="{FF2B5EF4-FFF2-40B4-BE49-F238E27FC236}">
                <a16:creationId xmlns:a16="http://schemas.microsoft.com/office/drawing/2014/main" id="{1C18EBFB-0174-4296-98A4-70281001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1">
            <a:extLst>
              <a:ext uri="{FF2B5EF4-FFF2-40B4-BE49-F238E27FC236}">
                <a16:creationId xmlns:a16="http://schemas.microsoft.com/office/drawing/2014/main" id="{9DBD902D-8AE8-4D62-A78F-EC42B39922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D1185-C14A-4B9C-AF55-94C2AAAF612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14539-838D-42CC-9B77-D9ABACF1F093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140" name="TextBox 3">
            <a:extLst>
              <a:ext uri="{FF2B5EF4-FFF2-40B4-BE49-F238E27FC236}">
                <a16:creationId xmlns:a16="http://schemas.microsoft.com/office/drawing/2014/main" id="{B60A44AF-EE63-4DF6-97EB-BEA2DB096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0525"/>
            <a:ext cx="5141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1141" name="TextBox 7">
            <a:extLst>
              <a:ext uri="{FF2B5EF4-FFF2-40B4-BE49-F238E27FC236}">
                <a16:creationId xmlns:a16="http://schemas.microsoft.com/office/drawing/2014/main" id="{8ACCCC26-3C28-4EBF-91BB-E0550BED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5C710-395A-4532-BEDB-570D64A300DB}"/>
              </a:ext>
            </a:extLst>
          </p:cNvPr>
          <p:cNvSpPr txBox="1"/>
          <p:nvPr/>
        </p:nvSpPr>
        <p:spPr>
          <a:xfrm>
            <a:off x="2824163" y="741363"/>
            <a:ext cx="53673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1143" name="TextBox 12">
            <a:extLst>
              <a:ext uri="{FF2B5EF4-FFF2-40B4-BE49-F238E27FC236}">
                <a16:creationId xmlns:a16="http://schemas.microsoft.com/office/drawing/2014/main" id="{948184C9-79C8-4171-B504-6F88A8612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1144" name="TextBox 10">
            <a:extLst>
              <a:ext uri="{FF2B5EF4-FFF2-40B4-BE49-F238E27FC236}">
                <a16:creationId xmlns:a16="http://schemas.microsoft.com/office/drawing/2014/main" id="{D83F6E97-3386-4D5C-82E3-BF3B10726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471488"/>
            <a:ext cx="7843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A5AA-C849-4BE2-9BB6-E1B855CDF79A}"/>
              </a:ext>
            </a:extLst>
          </p:cNvPr>
          <p:cNvSpPr txBox="1"/>
          <p:nvPr/>
        </p:nvSpPr>
        <p:spPr>
          <a:xfrm>
            <a:off x="1654175" y="1658938"/>
            <a:ext cx="59912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D490E-0F10-4133-89C1-00EEE5B0E2FF}"/>
              </a:ext>
            </a:extLst>
          </p:cNvPr>
          <p:cNvSpPr txBox="1"/>
          <p:nvPr/>
        </p:nvSpPr>
        <p:spPr>
          <a:xfrm>
            <a:off x="2349500" y="249238"/>
            <a:ext cx="584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45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ATTENDANCE/ABSENCES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147" name="object 3">
            <a:extLst>
              <a:ext uri="{FF2B5EF4-FFF2-40B4-BE49-F238E27FC236}">
                <a16:creationId xmlns:a16="http://schemas.microsoft.com/office/drawing/2014/main" id="{60FB8ED5-021E-49E6-9C57-5635A045D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522413"/>
            <a:ext cx="8226425" cy="293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355600" indent="-3429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 student absent from school is required to bring a written explanation signed by  the parent/legal guardian to the Administration Office.</a:t>
            </a:r>
          </a:p>
          <a:p>
            <a:pPr marL="3556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Pct val="108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have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 to 5 days to provide written documentation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the absence to be  excused.</a:t>
            </a:r>
          </a:p>
          <a:p>
            <a:pPr marL="355600" marR="0" lvl="0" indent="-342900" algn="l" defTabSz="457200" rtl="0" eaLnBrk="0" fontAlgn="base" latinLnBrk="0" hangingPunct="0">
              <a:lnSpc>
                <a:spcPts val="2113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must attend 75% of the class period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be considered present.</a:t>
            </a:r>
          </a:p>
          <a:p>
            <a:pPr marL="355600" marR="0" lvl="0" indent="-342900" algn="l" defTabSz="457200" rtl="0" eaLnBrk="0" fontAlgn="base" latinLnBrk="0" hangingPunct="0">
              <a:lnSpc>
                <a:spcPts val="2163"/>
              </a:lnSpc>
              <a:spcBef>
                <a:spcPts val="125"/>
              </a:spcBef>
              <a:spcAft>
                <a:spcPct val="0"/>
              </a:spcAft>
              <a:buClrTx/>
              <a:buSzPct val="108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a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 of 9 absences (excused or unexcused)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any class period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 semester,  the student must have a note from a doctor or official agency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order for each  subsequent absence to be excused.</a:t>
            </a:r>
          </a:p>
          <a:p>
            <a:pPr marL="355600" marR="0" lvl="0" indent="-3429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buClrTx/>
              <a:buSzPct val="108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the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r>
              <a:rPr kumimoji="0" lang="en-US" altLang="en-US" sz="2000" b="1" i="0" u="none" strike="noStrike" kern="1200" cap="none" spc="0" normalizeH="0" baseline="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absence (excused or unexcused)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any class period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 semester, make-  up work will not be allowed.</a:t>
            </a:r>
          </a:p>
        </p:txBody>
      </p:sp>
      <p:sp>
        <p:nvSpPr>
          <p:cNvPr id="91148" name="object 5">
            <a:extLst>
              <a:ext uri="{FF2B5EF4-FFF2-40B4-BE49-F238E27FC236}">
                <a16:creationId xmlns:a16="http://schemas.microsoft.com/office/drawing/2014/main" id="{C72036EB-C46D-43CD-9162-A27B8CD0E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4956175"/>
            <a:ext cx="5829300" cy="885825"/>
          </a:xfrm>
          <a:prstGeom prst="rect">
            <a:avLst/>
          </a:prstGeom>
          <a:noFill/>
          <a:ln w="9144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24130" rIns="0" bIns="0">
            <a:spAutoFit/>
          </a:bodyPr>
          <a:lstStyle>
            <a:lvl1pPr marL="442913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42913" marR="0" lvl="0" indent="0" algn="ctr" defTabSz="457200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attendance is KEY  to academic success  in middle &amp; senior  school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1149" name="Picture 1">
            <a:extLst>
              <a:ext uri="{FF2B5EF4-FFF2-40B4-BE49-F238E27FC236}">
                <a16:creationId xmlns:a16="http://schemas.microsoft.com/office/drawing/2014/main" id="{F5D9B636-41ED-4BD1-817B-DB90F9B6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0541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1">
            <a:extLst>
              <a:ext uri="{FF2B5EF4-FFF2-40B4-BE49-F238E27FC236}">
                <a16:creationId xmlns:a16="http://schemas.microsoft.com/office/drawing/2014/main" id="{0DC544C4-3B5E-4B0A-8894-8FC99C911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1E17B-D273-44A8-A09C-0F31E863123A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BFDC-FFF5-44D7-99F2-1391472AAB9D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068" name="TextBox 3">
            <a:extLst>
              <a:ext uri="{FF2B5EF4-FFF2-40B4-BE49-F238E27FC236}">
                <a16:creationId xmlns:a16="http://schemas.microsoft.com/office/drawing/2014/main" id="{E0F66A12-B2A2-48BB-9697-5D4847AC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0525"/>
            <a:ext cx="5141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8069" name="TextBox 7">
            <a:extLst>
              <a:ext uri="{FF2B5EF4-FFF2-40B4-BE49-F238E27FC236}">
                <a16:creationId xmlns:a16="http://schemas.microsoft.com/office/drawing/2014/main" id="{2E4DE202-F11C-45EE-9753-4A7654293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CC6B5-C49A-42B8-9537-F388B0E339FA}"/>
              </a:ext>
            </a:extLst>
          </p:cNvPr>
          <p:cNvSpPr txBox="1"/>
          <p:nvPr/>
        </p:nvSpPr>
        <p:spPr>
          <a:xfrm>
            <a:off x="2824163" y="741363"/>
            <a:ext cx="53673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8071" name="TextBox 12">
            <a:extLst>
              <a:ext uri="{FF2B5EF4-FFF2-40B4-BE49-F238E27FC236}">
                <a16:creationId xmlns:a16="http://schemas.microsoft.com/office/drawing/2014/main" id="{A461DEFC-7F91-4C82-937D-739240306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8072" name="TextBox 10">
            <a:extLst>
              <a:ext uri="{FF2B5EF4-FFF2-40B4-BE49-F238E27FC236}">
                <a16:creationId xmlns:a16="http://schemas.microsoft.com/office/drawing/2014/main" id="{6F4C2590-45AD-41CB-B6C4-4377E6D91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471488"/>
            <a:ext cx="7843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073" name="TextBox 1">
            <a:extLst>
              <a:ext uri="{FF2B5EF4-FFF2-40B4-BE49-F238E27FC236}">
                <a16:creationId xmlns:a16="http://schemas.microsoft.com/office/drawing/2014/main" id="{37D3351F-1E3E-482A-81C7-7E7AE54C6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193675"/>
            <a:ext cx="37338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CELL PHONES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7C24A-162A-4D04-BCA9-70F2D08E59A9}"/>
              </a:ext>
            </a:extLst>
          </p:cNvPr>
          <p:cNvSpPr txBox="1"/>
          <p:nvPr/>
        </p:nvSpPr>
        <p:spPr>
          <a:xfrm>
            <a:off x="1576387" y="1247775"/>
            <a:ext cx="5991225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 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 Management </a:t>
            </a:r>
            <a:r>
              <a:rPr kumimoji="0" lang="en-US" sz="24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Board </a:t>
            </a:r>
            <a:r>
              <a:rPr kumimoji="0" lang="en-US" sz="24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Policy, </a:t>
            </a:r>
            <a:r>
              <a:rPr kumimoji="0" lang="en-US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 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 </a:t>
            </a:r>
            <a:r>
              <a:rPr kumimoji="0" lang="en-US" sz="2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possession </a:t>
            </a: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wireless  </a:t>
            </a:r>
            <a:r>
              <a:rPr kumimoji="0" lang="en-US" sz="24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communication device 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while </a:t>
            </a: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school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property 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must 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ensure 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device  </a:t>
            </a:r>
            <a:r>
              <a:rPr kumimoji="0" lang="en-US" sz="2400" b="1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</a:t>
            </a:r>
            <a:r>
              <a:rPr kumimoji="0" lang="en-US" sz="2400" b="1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</a:t>
            </a:r>
            <a: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visible/deposited with the Class Teacher on arrival </a:t>
            </a:r>
            <a:r>
              <a:rPr kumimoji="0" lang="en-US" sz="2400" b="1" i="0" u="none" strike="noStrike" kern="1200" cap="none" spc="-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sz="2400" b="1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</a:t>
            </a:r>
            <a: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turned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 </a:t>
            </a:r>
            <a:r>
              <a:rPr kumimoji="0" lang="en-US" sz="2400" b="1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school </a:t>
            </a:r>
            <a:r>
              <a:rPr kumimoji="0" lang="en-US" sz="2400" b="1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hours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Students may </a:t>
            </a:r>
            <a:r>
              <a:rPr kumimoji="0" lang="en-US" sz="2400" b="0" i="0" u="none" strike="noStrike" kern="1200" cap="none" spc="-1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 </a:t>
            </a: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their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cell 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phones </a:t>
            </a:r>
            <a:r>
              <a:rPr kumimoji="0" lang="en-US" sz="2400" b="1" i="1" u="heavy" strike="noStrike" kern="1200" cap="none" spc="-1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</a:t>
            </a:r>
            <a:r>
              <a:rPr kumimoji="0" lang="en-US" sz="2400" b="1" i="1" u="none" strike="noStrike" kern="1200" cap="none" spc="-1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dismissal </a:t>
            </a:r>
            <a:r>
              <a:rPr kumimoji="0" lang="en-US" sz="24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contact</a:t>
            </a:r>
            <a:r>
              <a:rPr kumimoji="0" lang="en-US" sz="2400" b="0" i="0" u="none" strike="noStrike" kern="1200" cap="none" spc="-2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parents.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075" name="object 4">
            <a:extLst>
              <a:ext uri="{FF2B5EF4-FFF2-40B4-BE49-F238E27FC236}">
                <a16:creationId xmlns:a16="http://schemas.microsoft.com/office/drawing/2014/main" id="{EEECC539-8A33-4F9C-A00A-1BB07C15D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97350"/>
            <a:ext cx="3200400" cy="23399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88076" name="Picture 12" descr="C:\Users\Pratap\Downloads\IMG-20200910-WA0010.jpg">
            <a:extLst>
              <a:ext uri="{FF2B5EF4-FFF2-40B4-BE49-F238E27FC236}">
                <a16:creationId xmlns:a16="http://schemas.microsoft.com/office/drawing/2014/main" id="{E0F24FAA-7A26-4A47-B71F-A5F6ED93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4288"/>
            <a:ext cx="893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1">
            <a:extLst>
              <a:ext uri="{FF2B5EF4-FFF2-40B4-BE49-F238E27FC236}">
                <a16:creationId xmlns:a16="http://schemas.microsoft.com/office/drawing/2014/main" id="{3D6917DB-2AC7-4FEE-8045-71826A5BA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B40B0-F4B5-4A14-9D86-7B3F216E54C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BBFE4-62E3-4A7B-8812-657F8B08A42B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092" name="TextBox 7">
            <a:extLst>
              <a:ext uri="{FF2B5EF4-FFF2-40B4-BE49-F238E27FC236}">
                <a16:creationId xmlns:a16="http://schemas.microsoft.com/office/drawing/2014/main" id="{D0550497-8DA6-4AAF-A243-284824A2A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093" name="TextBox 12">
            <a:extLst>
              <a:ext uri="{FF2B5EF4-FFF2-40B4-BE49-F238E27FC236}">
                <a16:creationId xmlns:a16="http://schemas.microsoft.com/office/drawing/2014/main" id="{1806DD17-D64A-45CD-8FE5-2D4733641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0118" name="TextBox 3">
            <a:extLst>
              <a:ext uri="{FF2B5EF4-FFF2-40B4-BE49-F238E27FC236}">
                <a16:creationId xmlns:a16="http://schemas.microsoft.com/office/drawing/2014/main" id="{CC3CAF54-730B-46B6-AD28-3A999AE9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-30163"/>
            <a:ext cx="2679700" cy="83185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BULLYING</a:t>
            </a:r>
          </a:p>
        </p:txBody>
      </p:sp>
      <p:sp>
        <p:nvSpPr>
          <p:cNvPr id="89095" name="TextBox 13">
            <a:extLst>
              <a:ext uri="{FF2B5EF4-FFF2-40B4-BE49-F238E27FC236}">
                <a16:creationId xmlns:a16="http://schemas.microsoft.com/office/drawing/2014/main" id="{DBE362A6-CC81-4697-AE01-8B3161318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04888"/>
            <a:ext cx="7472363" cy="36854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l" defTabSz="457200" rtl="0" eaLnBrk="0" fontAlgn="base" latinLnBrk="0" hangingPunct="0">
              <a:lnSpc>
                <a:spcPts val="205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Bullying is defined  as a serious offence at The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Navyandhra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Campus</a:t>
            </a:r>
          </a:p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Bullying may involve but is not limited to: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repeated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teasing, social  exclusion, threats, intimidation, stalking, physical violence, sexual,  religious, or racial harassment, or public humiliation.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0" lvl="0" indent="0" algn="l" defTabSz="457200" rtl="0" eaLnBrk="0" fontAlgn="base" latinLnBrk="0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student who feels he or she is the victim of bullying / threats OR  witnesses actions viewed as bullying should report it to the school  administration or resource officer immediately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096" name="object 4">
            <a:extLst>
              <a:ext uri="{FF2B5EF4-FFF2-40B4-BE49-F238E27FC236}">
                <a16:creationId xmlns:a16="http://schemas.microsoft.com/office/drawing/2014/main" id="{2ADA16BF-EF23-4D57-A60A-CDC6E9D6A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5059363"/>
            <a:ext cx="1006475" cy="13414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097" name="object 4">
            <a:extLst>
              <a:ext uri="{FF2B5EF4-FFF2-40B4-BE49-F238E27FC236}">
                <a16:creationId xmlns:a16="http://schemas.microsoft.com/office/drawing/2014/main" id="{9F126662-33A7-4218-B52F-A6165611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4914900"/>
            <a:ext cx="1004888" cy="13414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098" name="object 8">
            <a:extLst>
              <a:ext uri="{FF2B5EF4-FFF2-40B4-BE49-F238E27FC236}">
                <a16:creationId xmlns:a16="http://schemas.microsoft.com/office/drawing/2014/main" id="{EA76F370-AF6E-490C-A757-79A03BD81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4651375"/>
            <a:ext cx="1828800" cy="1828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89099" name="Picture 3" descr="C:\Users\Pratap\Downloads\IMG-20200910-WA0010.jpg">
            <a:extLst>
              <a:ext uri="{FF2B5EF4-FFF2-40B4-BE49-F238E27FC236}">
                <a16:creationId xmlns:a16="http://schemas.microsoft.com/office/drawing/2014/main" id="{962BA26B-BB85-4CEA-A9A9-354FA539E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736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1">
            <a:extLst>
              <a:ext uri="{FF2B5EF4-FFF2-40B4-BE49-F238E27FC236}">
                <a16:creationId xmlns:a16="http://schemas.microsoft.com/office/drawing/2014/main" id="{669345D2-E7EF-49C1-82B6-6B6A931088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3777CF-D9C3-4794-A65C-8B908FA9E79B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01340-4B18-4907-8519-AAF70158DEB2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164" name="TextBox 3">
            <a:extLst>
              <a:ext uri="{FF2B5EF4-FFF2-40B4-BE49-F238E27FC236}">
                <a16:creationId xmlns:a16="http://schemas.microsoft.com/office/drawing/2014/main" id="{0B0DAD09-709F-4DF5-8E66-650826850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0525"/>
            <a:ext cx="5141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2165" name="TextBox 7">
            <a:extLst>
              <a:ext uri="{FF2B5EF4-FFF2-40B4-BE49-F238E27FC236}">
                <a16:creationId xmlns:a16="http://schemas.microsoft.com/office/drawing/2014/main" id="{130CC9A7-A9C2-49D3-9C29-1ECC7811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2B0EB-3726-400F-B086-37BB0AE9A0DB}"/>
              </a:ext>
            </a:extLst>
          </p:cNvPr>
          <p:cNvSpPr txBox="1"/>
          <p:nvPr/>
        </p:nvSpPr>
        <p:spPr>
          <a:xfrm>
            <a:off x="2824163" y="741363"/>
            <a:ext cx="53673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2167" name="TextBox 10">
            <a:extLst>
              <a:ext uri="{FF2B5EF4-FFF2-40B4-BE49-F238E27FC236}">
                <a16:creationId xmlns:a16="http://schemas.microsoft.com/office/drawing/2014/main" id="{91FAC101-BE47-474F-A67C-20997092C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471488"/>
            <a:ext cx="7843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5B8DEE-A35F-48C3-BA7B-0313330D13A4}"/>
              </a:ext>
            </a:extLst>
          </p:cNvPr>
          <p:cNvSpPr txBox="1"/>
          <p:nvPr/>
        </p:nvSpPr>
        <p:spPr>
          <a:xfrm>
            <a:off x="1677988" y="347663"/>
            <a:ext cx="65135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7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CAMPUS VISITATION AND STUDENT CHECK-OUT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2E085F-E888-4650-B8BC-E48F0EE3C722}"/>
              </a:ext>
            </a:extLst>
          </p:cNvPr>
          <p:cNvSpPr txBox="1"/>
          <p:nvPr/>
        </p:nvSpPr>
        <p:spPr>
          <a:xfrm>
            <a:off x="2598738" y="385763"/>
            <a:ext cx="4749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6EDB3519-56FD-4861-AA0D-8D53EF9AF9F4}"/>
              </a:ext>
            </a:extLst>
          </p:cNvPr>
          <p:cNvSpPr txBox="1"/>
          <p:nvPr/>
        </p:nvSpPr>
        <p:spPr>
          <a:xfrm>
            <a:off x="495300" y="1528763"/>
            <a:ext cx="8226425" cy="3222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171" name="TextBox 17">
            <a:extLst>
              <a:ext uri="{FF2B5EF4-FFF2-40B4-BE49-F238E27FC236}">
                <a16:creationId xmlns:a16="http://schemas.microsoft.com/office/drawing/2014/main" id="{114212D8-50B2-4F96-8C79-1D81F4B3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1754188"/>
            <a:ext cx="66294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8425"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8388" algn="l"/>
              </a:tabLs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98425" marR="0" lvl="0" indent="0" algn="l" defTabSz="4572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8388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Visitors: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parents and/or visitors on campus must sign in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picture ID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obtain a visitor’s badge from the Attendance  Office.	</a:t>
            </a:r>
          </a:p>
          <a:p>
            <a:pPr marL="98425" marR="0" lvl="0" indent="0" algn="l" defTabSz="4572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8388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visitor badge must be worn the entire time the visitor  is on campus.</a:t>
            </a:r>
          </a:p>
          <a:p>
            <a:pPr marL="98425" marR="0" lvl="0" indent="0" algn="l" defTabSz="457200" rtl="0" eaLnBrk="0" fontAlgn="base" latinLnBrk="0" hangingPunct="0">
              <a:lnSpc>
                <a:spcPct val="100000"/>
              </a:lnSpc>
              <a:spcBef>
                <a:spcPts val="1988"/>
              </a:spcBef>
              <a:spcAft>
                <a:spcPct val="0"/>
              </a:spcAft>
              <a:buClrTx/>
              <a:buSzTx/>
              <a:buFontTx/>
              <a:buNone/>
              <a:tabLst>
                <a:tab pos="1068388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 Check Out: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Only individuals indicated on a student’s blue  emergency card will be permitted to pick up a student from  school. Individuals checking out a student must have a picture ID.</a:t>
            </a:r>
          </a:p>
        </p:txBody>
      </p:sp>
      <p:sp>
        <p:nvSpPr>
          <p:cNvPr id="92172" name="object 4">
            <a:extLst>
              <a:ext uri="{FF2B5EF4-FFF2-40B4-BE49-F238E27FC236}">
                <a16:creationId xmlns:a16="http://schemas.microsoft.com/office/drawing/2014/main" id="{0F707601-20E7-4101-A0FB-215BF3230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032375"/>
            <a:ext cx="2651125" cy="1435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92173" name="Picture 15">
            <a:extLst>
              <a:ext uri="{FF2B5EF4-FFF2-40B4-BE49-F238E27FC236}">
                <a16:creationId xmlns:a16="http://schemas.microsoft.com/office/drawing/2014/main" id="{FFDF89E3-4CDA-4E8D-A0C6-5E5FC36E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9050"/>
            <a:ext cx="10541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1">
            <a:extLst>
              <a:ext uri="{FF2B5EF4-FFF2-40B4-BE49-F238E27FC236}">
                <a16:creationId xmlns:a16="http://schemas.microsoft.com/office/drawing/2014/main" id="{4DB08529-7235-425F-9AB6-0E4EBF0D0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6283C-DB89-4ADD-9A5E-6AD4568D5CA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FE9FE-43A2-40FC-AA44-D714F6BDBBAA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188" name="TextBox 7">
            <a:extLst>
              <a:ext uri="{FF2B5EF4-FFF2-40B4-BE49-F238E27FC236}">
                <a16:creationId xmlns:a16="http://schemas.microsoft.com/office/drawing/2014/main" id="{7FECBF5E-A23B-4231-A12B-66ADDDF85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CE270-D709-4418-942C-9EA15C592173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3190" name="TextBox 12">
            <a:extLst>
              <a:ext uri="{FF2B5EF4-FFF2-40B4-BE49-F238E27FC236}">
                <a16:creationId xmlns:a16="http://schemas.microsoft.com/office/drawing/2014/main" id="{FABFE6A9-AB4F-4A55-953A-A8EA49887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0EFFC-930C-4F59-B30B-0FE036565380}"/>
              </a:ext>
            </a:extLst>
          </p:cNvPr>
          <p:cNvSpPr txBox="1"/>
          <p:nvPr/>
        </p:nvSpPr>
        <p:spPr>
          <a:xfrm>
            <a:off x="219076" y="866775"/>
            <a:ext cx="7481887" cy="5345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2700" marR="0" lvl="0" indent="0" algn="l" defTabSz="457200" rtl="0" eaLnBrk="0" fontAlgn="base" latinLnBrk="0" hangingPunct="0">
              <a:lnSpc>
                <a:spcPts val="2755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Schoolwide Expectations </a:t>
            </a:r>
            <a:r>
              <a:rPr kumimoji="0" lang="en-US" sz="2800" b="1" i="0" u="none" strike="noStrike" kern="1200" cap="none" spc="-7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lang="en-US" sz="2800" b="1" i="0" u="none" strike="noStrike" kern="1200" cap="none" spc="-105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Students</a:t>
            </a:r>
            <a:r>
              <a:rPr kumimoji="0" lang="en-US" sz="2800" b="1" i="0" u="none" strike="noStrike" kern="1200" cap="none" spc="-29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Conduct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33413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33413" algn="l"/>
              </a:tabLst>
              <a:defRPr/>
            </a:pPr>
            <a:r>
              <a:rPr kumimoji="0" lang="en-US" sz="240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kumimoji="0" lang="en-US" sz="2400" i="0" u="none" strike="noStrike" kern="1200" cap="none" spc="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3413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33413" algn="l"/>
              </a:tabLst>
              <a:defRPr/>
            </a:pPr>
            <a:r>
              <a:rPr kumimoji="0" lang="en-US" sz="240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kumimoji="0" lang="en-US" sz="2400" i="0" u="none" strike="noStrike" kern="1200" cap="none" spc="1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3413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33413" algn="l"/>
              </a:tabLst>
              <a:defRPr/>
            </a:pP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Speak </a:t>
            </a:r>
            <a:r>
              <a:rPr kumimoji="0" lang="en-US" sz="240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240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Walk</a:t>
            </a:r>
            <a:r>
              <a:rPr kumimoji="0" lang="en-US" sz="2400" i="0" u="none" strike="noStrike" kern="1200" cap="none" spc="-3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Appropriately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3413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33413" algn="l"/>
              </a:tabLst>
              <a:defRPr/>
            </a:pPr>
            <a:r>
              <a:rPr kumimoji="0" lang="en-US" sz="240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kumimoji="0" lang="en-US" sz="2400" i="0" u="none" strike="noStrike" kern="1200" cap="none" spc="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kumimoji="0" lang="en-US" sz="240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3413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633413" algn="l"/>
              </a:tabLst>
              <a:defRPr/>
            </a:pPr>
            <a:r>
              <a:rPr kumimoji="0" lang="en-US" sz="240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kumimoji="0" lang="en-US" sz="240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kumimoji="0" lang="en-US" sz="240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kumimoji="0" lang="en-US" sz="2400" i="0" u="none" strike="noStrike" kern="1200" cap="none" spc="-2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Learner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457200" rtl="0" eaLnBrk="0" fontAlgn="base" latinLnBrk="0" hangingPunct="0">
              <a:lnSpc>
                <a:spcPts val="283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-1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457200" rtl="0" eaLnBrk="0" fontAlgn="base" latinLnBrk="0" hangingPunct="0">
              <a:lnSpc>
                <a:spcPts val="283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-12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457200" rtl="0" eaLnBrk="0" fontAlgn="base" latinLnBrk="0" hangingPunct="0">
              <a:lnSpc>
                <a:spcPts val="283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2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Repeat</a:t>
            </a:r>
            <a:r>
              <a:rPr kumimoji="0" lang="en-US" sz="2800" b="1" i="0" u="none" strike="noStrike" kern="1200" cap="none" spc="75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Offenses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74675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361950" algn="l"/>
                <a:tab pos="633413" algn="l"/>
              </a:tabLst>
              <a:defRPr/>
            </a:pP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 School Detention</a:t>
            </a:r>
          </a:p>
          <a:p>
            <a:pPr marL="574675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361950" algn="l"/>
                <a:tab pos="633413" algn="l"/>
              </a:tabLst>
              <a:defRPr/>
            </a:pP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 Saturday working</a:t>
            </a:r>
          </a:p>
          <a:p>
            <a:pPr marL="574675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361950" algn="l"/>
                <a:tab pos="633413" algn="l"/>
              </a:tabLst>
              <a:defRPr/>
            </a:pP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Out-of-School Suspension (OSS)</a:t>
            </a:r>
          </a:p>
          <a:p>
            <a:pPr marL="574675" marR="0" lvl="0" indent="-234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10416"/>
              <a:buFont typeface="Wingdings" panose="05000000000000000000" pitchFamily="2" charset="2"/>
              <a:buChar char="§"/>
              <a:tabLst>
                <a:tab pos="361950" algn="l"/>
                <a:tab pos="633413" algn="l"/>
              </a:tabLst>
              <a:defRPr/>
            </a:pP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Suspension from Extra-Curricular Activities and/or Field Trips</a:t>
            </a:r>
          </a:p>
        </p:txBody>
      </p:sp>
      <p:sp>
        <p:nvSpPr>
          <p:cNvPr id="93192" name="object 3">
            <a:extLst>
              <a:ext uri="{FF2B5EF4-FFF2-40B4-BE49-F238E27FC236}">
                <a16:creationId xmlns:a16="http://schemas.microsoft.com/office/drawing/2014/main" id="{C66D143C-07AE-4D19-955A-9FDF1315674A}"/>
              </a:ext>
            </a:extLst>
          </p:cNvPr>
          <p:cNvSpPr>
            <a:spLocks noChangeArrowheads="1"/>
          </p:cNvSpPr>
          <p:nvPr/>
        </p:nvSpPr>
        <p:spPr bwMode="auto">
          <a:xfrm rot="152366">
            <a:off x="6087115" y="1394529"/>
            <a:ext cx="2962319" cy="2399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4217" name="TextBox 2">
            <a:extLst>
              <a:ext uri="{FF2B5EF4-FFF2-40B4-BE49-F238E27FC236}">
                <a16:creationId xmlns:a16="http://schemas.microsoft.com/office/drawing/2014/main" id="{9A8EBB4D-D6B6-4399-BA90-0EBE544F3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93663"/>
            <a:ext cx="559593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NAVYANDHRA WAY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0177DE-C36B-4A0D-B709-F352A60F7BD3}"/>
              </a:ext>
            </a:extLst>
          </p:cNvPr>
          <p:cNvSpPr/>
          <p:nvPr/>
        </p:nvSpPr>
        <p:spPr>
          <a:xfrm>
            <a:off x="191935" y="3399958"/>
            <a:ext cx="5544880" cy="646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7475"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204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kumimoji="0" lang="en-US" sz="1800" b="1" i="1" u="none" strike="noStrike" kern="1200" cap="none" spc="-3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1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0" lang="en-US" sz="1800" b="1" i="1" u="none" strike="noStrike" kern="1200" cap="none" spc="-4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1" u="none" strike="noStrike" kern="1200" cap="none" spc="229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r>
              <a:rPr kumimoji="0" lang="en-US" sz="1800" b="1" i="1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kumimoji="0" lang="en-US" sz="1800" b="1" i="1" u="none" strike="noStrike" kern="1200" cap="none" spc="-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1" u="none" strike="noStrike" kern="1200" cap="none" spc="18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r>
              <a:rPr kumimoji="0" lang="en-US" sz="1800" b="1" i="1" u="none" strike="noStrike" kern="1200" cap="none" spc="-3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1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0" lang="en-US" sz="1800" b="1" i="1" u="none" strike="noStrike" kern="1200" cap="none" spc="-4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1" u="none" strike="noStrike" kern="1200" cap="none" spc="24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kumimoji="0" lang="en-US" sz="1800" b="1" i="1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kumimoji="0" lang="en-US" sz="1800" b="1" i="1" u="none" strike="noStrike" kern="1200" cap="none" spc="-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1" u="none" strike="noStrike" kern="1200" cap="none" spc="229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sz="1800" b="1" i="1" u="none" strike="noStrike" kern="1200" cap="none" spc="229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Navyandhra</a:t>
            </a:r>
            <a:r>
              <a:rPr kumimoji="0" lang="en-US" sz="1800" b="1" i="1" u="none" strike="noStrike" kern="1200" cap="none" spc="229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Team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195" name="Picture 12" descr="C:\Users\Pratap\Downloads\IMG-20200910-WA0010.jpg">
            <a:extLst>
              <a:ext uri="{FF2B5EF4-FFF2-40B4-BE49-F238E27FC236}">
                <a16:creationId xmlns:a16="http://schemas.microsoft.com/office/drawing/2014/main" id="{7D5C37D8-BE38-4BE7-8FD3-4877504F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893763" cy="8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DAE7233E-783C-4491-93BF-FAD18E421F94}"/>
              </a:ext>
            </a:extLst>
          </p:cNvPr>
          <p:cNvSpPr>
            <a:spLocks noChangeArrowheads="1"/>
          </p:cNvSpPr>
          <p:nvPr/>
        </p:nvSpPr>
        <p:spPr bwMode="auto">
          <a:xfrm rot="20474923">
            <a:off x="5987974" y="1363662"/>
            <a:ext cx="3113158" cy="24399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1">
            <a:extLst>
              <a:ext uri="{FF2B5EF4-FFF2-40B4-BE49-F238E27FC236}">
                <a16:creationId xmlns:a16="http://schemas.microsoft.com/office/drawing/2014/main" id="{E13D9A70-6C8B-4609-9D9A-4D7CADF30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139ABB-EA8A-4BB3-8E9A-C995D267C79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77AA0-5DC9-4B0E-93C4-A64B65C3AAB1}"/>
              </a:ext>
            </a:extLst>
          </p:cNvPr>
          <p:cNvSpPr txBox="1"/>
          <p:nvPr/>
        </p:nvSpPr>
        <p:spPr>
          <a:xfrm flipH="1">
            <a:off x="4343400" y="4076700"/>
            <a:ext cx="4271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4212" name="TextBox 7">
            <a:extLst>
              <a:ext uri="{FF2B5EF4-FFF2-40B4-BE49-F238E27FC236}">
                <a16:creationId xmlns:a16="http://schemas.microsoft.com/office/drawing/2014/main" id="{D43A99E4-94E1-4161-BBE8-AB547D070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324100"/>
            <a:ext cx="24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F5E787-ABE6-4052-B590-A6A7CDE6ACCB}"/>
              </a:ext>
            </a:extLst>
          </p:cNvPr>
          <p:cNvSpPr txBox="1"/>
          <p:nvPr/>
        </p:nvSpPr>
        <p:spPr>
          <a:xfrm>
            <a:off x="2581275" y="866775"/>
            <a:ext cx="53657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10" normalizeH="0" baseline="0" noProof="0" dirty="0">
                <a:ln>
                  <a:noFill/>
                </a:ln>
                <a:solidFill>
                  <a:srgbClr val="07182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4214" name="TextBox 12">
            <a:extLst>
              <a:ext uri="{FF2B5EF4-FFF2-40B4-BE49-F238E27FC236}">
                <a16:creationId xmlns:a16="http://schemas.microsoft.com/office/drawing/2014/main" id="{10F8E7F6-4A59-4C66-9008-616DBC8F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367213"/>
            <a:ext cx="599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4215" name="TextBox 2">
            <a:extLst>
              <a:ext uri="{FF2B5EF4-FFF2-40B4-BE49-F238E27FC236}">
                <a16:creationId xmlns:a16="http://schemas.microsoft.com/office/drawing/2014/main" id="{19110E83-D717-4DF0-AD06-77B83D72F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542925"/>
            <a:ext cx="4657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4216" name="TextBox 15">
            <a:extLst>
              <a:ext uri="{FF2B5EF4-FFF2-40B4-BE49-F238E27FC236}">
                <a16:creationId xmlns:a16="http://schemas.microsoft.com/office/drawing/2014/main" id="{E1507757-C9DD-4DBE-BE4B-C247DCF95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55750"/>
            <a:ext cx="599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325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60325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4217" name="object 3">
            <a:extLst>
              <a:ext uri="{FF2B5EF4-FFF2-40B4-BE49-F238E27FC236}">
                <a16:creationId xmlns:a16="http://schemas.microsoft.com/office/drawing/2014/main" id="{019D694F-0B35-4827-9798-D0C24D2C5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2250"/>
            <a:ext cx="2724150" cy="381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CA418-68ED-4D93-92BA-094A8932098C}"/>
              </a:ext>
            </a:extLst>
          </p:cNvPr>
          <p:cNvSpPr txBox="1"/>
          <p:nvPr/>
        </p:nvSpPr>
        <p:spPr>
          <a:xfrm>
            <a:off x="4246563" y="542925"/>
            <a:ext cx="382111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9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</a:t>
            </a:r>
            <a:r>
              <a:rPr kumimoji="0" lang="en-US" sz="2800" b="0" i="0" u="none" strike="noStrike" kern="1200" cap="none" spc="-19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are looking </a:t>
            </a:r>
            <a:r>
              <a:rPr kumimoji="0" lang="en-US" sz="2800" b="0" i="0" u="none" strike="noStrike" kern="1200" cap="none" spc="-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forward  </a:t>
            </a:r>
            <a:r>
              <a:rPr kumimoji="0" lang="en-US" sz="2800" b="0" i="0" u="none" strike="noStrike" kern="1200" cap="none" spc="-11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lang="en-US" sz="2800" b="0" i="0" u="none" strike="noStrike" kern="1200" cap="none" spc="-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 </a:t>
            </a:r>
            <a:r>
              <a:rPr kumimoji="0" lang="en-US" sz="2800" b="0" i="0" u="none" strike="noStrike" kern="1200" cap="none" spc="-1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successful 2021-2022 </a:t>
            </a:r>
            <a:r>
              <a:rPr kumimoji="0" lang="en-US" sz="2800" b="0" i="0" u="none" strike="noStrike" kern="1200" cap="none" spc="-3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</a:t>
            </a:r>
            <a:r>
              <a:rPr kumimoji="0" lang="en-US" sz="2800" b="0" i="0" u="none" strike="noStrike" kern="1200" cap="none" spc="-11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</a:t>
            </a:r>
            <a:r>
              <a:rPr kumimoji="0" lang="en-US" sz="2800" b="0" i="0" u="none" strike="noStrike" kern="1200" cap="none" spc="17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 and help your child gain both academic and social skills that will be vital to their future.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13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Please </a:t>
            </a:r>
            <a:r>
              <a:rPr kumimoji="0" lang="en-US" sz="2800" b="0" i="0" u="none" strike="noStrike" kern="1200" cap="none" spc="-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let </a:t>
            </a:r>
            <a:r>
              <a:rPr kumimoji="0" lang="en-US" sz="2800" b="0" i="0" u="none" strike="noStrike" kern="1200" cap="none" spc="-2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  </a:t>
            </a:r>
            <a:r>
              <a:rPr kumimoji="0" lang="en-US" sz="2800" b="0" i="0" u="none" strike="noStrike" kern="1200" cap="none" spc="-1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 </a:t>
            </a:r>
            <a:r>
              <a:rPr kumimoji="0" lang="en-US" sz="2800" b="0" i="0" u="none" strike="noStrike" kern="1200" cap="none" spc="-1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 else </a:t>
            </a:r>
            <a:r>
              <a:rPr kumimoji="0" lang="en-US" sz="2800" b="0" i="0" u="none" strike="noStrike" kern="1200" cap="none" spc="-27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lang="en-US" sz="2800" b="0" i="0" u="none" strike="noStrike" kern="1200" cap="none" spc="-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help  </a:t>
            </a:r>
            <a:r>
              <a:rPr kumimoji="0" lang="en-US" sz="2800" b="0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your </a:t>
            </a:r>
            <a:r>
              <a:rPr kumimoji="0" lang="en-US" sz="2800" b="0" i="0" u="none" strike="noStrike" kern="1200" cap="none" spc="-16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child  </a:t>
            </a:r>
            <a:r>
              <a:rPr kumimoji="0" lang="en-US" sz="2800" b="0" i="0" u="none" strike="noStrike" kern="1200" cap="none" spc="-1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 the  </a:t>
            </a:r>
            <a:r>
              <a:rPr kumimoji="0" lang="en-US" sz="2800" b="0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best 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possible</a:t>
            </a:r>
            <a:r>
              <a:rPr kumimoji="0" lang="en-US" sz="2800" b="0" i="0" u="none" strike="noStrike" kern="1200" cap="none" spc="-1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experience.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94219" name="Picture 3" descr="C:\Users\Pratap\Downloads\IMG-20200910-WA0010.jpg">
            <a:extLst>
              <a:ext uri="{FF2B5EF4-FFF2-40B4-BE49-F238E27FC236}">
                <a16:creationId xmlns:a16="http://schemas.microsoft.com/office/drawing/2014/main" id="{4F315446-2409-4A04-88A8-5F5F7B6A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1">
            <a:extLst>
              <a:ext uri="{FF2B5EF4-FFF2-40B4-BE49-F238E27FC236}">
                <a16:creationId xmlns:a16="http://schemas.microsoft.com/office/drawing/2014/main" id="{58D068FF-B7B3-4D4D-9CD9-646EB8EC4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F963C-54B9-42DF-91D2-53D68661DB7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95235" name="Picture 6" descr="C:\Users\Pratap\Downloads\IMG-20200910-WA0010.jpg">
            <a:extLst>
              <a:ext uri="{FF2B5EF4-FFF2-40B4-BE49-F238E27FC236}">
                <a16:creationId xmlns:a16="http://schemas.microsoft.com/office/drawing/2014/main" id="{0264D73F-8FC0-466F-9DF4-6157DEB4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1057276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1">
            <a:extLst>
              <a:ext uri="{FF2B5EF4-FFF2-40B4-BE49-F238E27FC236}">
                <a16:creationId xmlns:a16="http://schemas.microsoft.com/office/drawing/2014/main" id="{64830574-2AE5-47A0-9166-A46C1C6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2057400"/>
            <a:ext cx="41910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3D63C"/>
            </a:gs>
            <a:gs pos="48000">
              <a:srgbClr val="ACBE29"/>
            </a:gs>
            <a:gs pos="100000">
              <a:srgbClr val="D3E17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1">
            <a:extLst>
              <a:ext uri="{FF2B5EF4-FFF2-40B4-BE49-F238E27FC236}">
                <a16:creationId xmlns:a16="http://schemas.microsoft.com/office/drawing/2014/main" id="{58D068FF-B7B3-4D4D-9CD9-646EB8EC4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F963C-54B9-42DF-91D2-53D68661DB7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95235" name="Picture 6" descr="C:\Users\Pratap\Downloads\IMG-20200910-WA0010.jpg">
            <a:extLst>
              <a:ext uri="{FF2B5EF4-FFF2-40B4-BE49-F238E27FC236}">
                <a16:creationId xmlns:a16="http://schemas.microsoft.com/office/drawing/2014/main" id="{0264D73F-8FC0-466F-9DF4-6157DEB4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1057276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1">
            <a:extLst>
              <a:ext uri="{FF2B5EF4-FFF2-40B4-BE49-F238E27FC236}">
                <a16:creationId xmlns:a16="http://schemas.microsoft.com/office/drawing/2014/main" id="{64830574-2AE5-47A0-9166-A46C1C6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2598003"/>
            <a:ext cx="50292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080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D4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3E2E82D9-66F5-4ECA-BE4F-8DE24806A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A72B15-6D02-49E9-8E4E-2568DBDF278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23555" name="Picture 7" descr="C:\Users\Pratap\Downloads\IMG-20200910-WA0010.jpg">
            <a:extLst>
              <a:ext uri="{FF2B5EF4-FFF2-40B4-BE49-F238E27FC236}">
                <a16:creationId xmlns:a16="http://schemas.microsoft.com/office/drawing/2014/main" id="{C5E3F52C-EE3E-4418-8D44-C58DEF526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">
            <a:extLst>
              <a:ext uri="{FF2B5EF4-FFF2-40B4-BE49-F238E27FC236}">
                <a16:creationId xmlns:a16="http://schemas.microsoft.com/office/drawing/2014/main" id="{70819179-24B3-41D6-A250-BC6CFE712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174625"/>
            <a:ext cx="3332162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MEET THE STAFF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13DE9F-31E3-44CA-8CED-DAEEF6CF1BAF}"/>
              </a:ext>
            </a:extLst>
          </p:cNvPr>
          <p:cNvSpPr/>
          <p:nvPr/>
        </p:nvSpPr>
        <p:spPr>
          <a:xfrm>
            <a:off x="163528" y="3429000"/>
            <a:ext cx="4205187" cy="2385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4625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CO-SCHOLASTIC</a:t>
            </a:r>
          </a:p>
          <a:p>
            <a:pPr marL="682625" marR="0" lvl="0" indent="-2174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Ms.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Sharma - Music</a:t>
            </a:r>
          </a:p>
          <a:p>
            <a:pPr marL="682625" marR="0" lvl="0" indent="-2174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Ms. Mansi Verma - Dance</a:t>
            </a:r>
          </a:p>
          <a:p>
            <a:pPr marL="682625" marR="0" lvl="0" indent="-2174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Ms. Nisha Gupta - Art &amp; Craft</a:t>
            </a:r>
          </a:p>
          <a:p>
            <a:pPr marL="174625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4AFCE-D93A-4552-B9EC-F38E1710C9C9}"/>
              </a:ext>
            </a:extLst>
          </p:cNvPr>
          <p:cNvSpPr/>
          <p:nvPr/>
        </p:nvSpPr>
        <p:spPr>
          <a:xfrm>
            <a:off x="2347205" y="882681"/>
            <a:ext cx="4444827" cy="2357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4625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PRE-PRIMARY</a:t>
            </a:r>
          </a:p>
          <a:p>
            <a:pPr marL="10350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Ms. Anjali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Mutreja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10350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Ms. Priyanka Sharma</a:t>
            </a:r>
          </a:p>
          <a:p>
            <a:pPr marL="10350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Ms. Surbhi Bhasin</a:t>
            </a:r>
          </a:p>
          <a:p>
            <a:pPr marL="10350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Ms. Shikha Saraswat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4EEB00-0AAC-44E1-AD99-162244B5CA07}"/>
              </a:ext>
            </a:extLst>
          </p:cNvPr>
          <p:cNvSpPr/>
          <p:nvPr/>
        </p:nvSpPr>
        <p:spPr>
          <a:xfrm>
            <a:off x="4518060" y="3516676"/>
            <a:ext cx="4444827" cy="2357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78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Moninder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Singh.</a:t>
            </a:r>
          </a:p>
          <a:p>
            <a:pPr marL="5778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Skating, Karate, Badminton, Handball, Cricket  – Outsourced.</a:t>
            </a:r>
          </a:p>
          <a:p>
            <a:pPr marL="457200" marR="0" lvl="0" indent="-1666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785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FEEAE8-90B5-4A1A-B312-F330CF23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811E6-D74B-470F-9632-4855FC006E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348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sis">
    <a:dk1>
      <a:srgbClr val="000000"/>
    </a:dk1>
    <a:lt1>
      <a:srgbClr val="FFFFFF"/>
    </a:lt1>
    <a:dk2>
      <a:srgbClr val="565349"/>
    </a:dk2>
    <a:lt2>
      <a:srgbClr val="DDDDDD"/>
    </a:lt2>
    <a:accent1>
      <a:srgbClr val="A6B727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3523</Words>
  <Application>Microsoft Office PowerPoint</Application>
  <PresentationFormat>On-screen Show (4:3)</PresentationFormat>
  <Paragraphs>817</Paragraphs>
  <Slides>79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79</vt:i4>
      </vt:variant>
    </vt:vector>
  </HeadingPairs>
  <TitlesOfParts>
    <vt:vector size="95" baseType="lpstr">
      <vt:lpstr>Arial</vt:lpstr>
      <vt:lpstr>Calibri</vt:lpstr>
      <vt:lpstr>Calibri Light</vt:lpstr>
      <vt:lpstr>Cambria</vt:lpstr>
      <vt:lpstr>Century Gothic</vt:lpstr>
      <vt:lpstr>Corbel</vt:lpstr>
      <vt:lpstr>Symbol</vt:lpstr>
      <vt:lpstr>Times New Roman</vt:lpstr>
      <vt:lpstr>Tw Cen MT</vt:lpstr>
      <vt:lpstr>Wingdings</vt:lpstr>
      <vt:lpstr>Wingdings 3</vt:lpstr>
      <vt:lpstr>Office Theme</vt:lpstr>
      <vt:lpstr>Basis</vt:lpstr>
      <vt:lpstr>Ion</vt:lpstr>
      <vt:lpstr>1_Basis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OUR  PRE-PRIMARY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madhuloyal@outlook.com</dc:creator>
  <cp:lastModifiedBy>madhuloyal@outlook.com</cp:lastModifiedBy>
  <cp:revision>33</cp:revision>
  <dcterms:created xsi:type="dcterms:W3CDTF">2021-04-02T10:32:28Z</dcterms:created>
  <dcterms:modified xsi:type="dcterms:W3CDTF">2021-04-05T10:22:06Z</dcterms:modified>
</cp:coreProperties>
</file>